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1" r:id="rId4"/>
    <p:sldId id="258" r:id="rId5"/>
    <p:sldId id="259" r:id="rId6"/>
    <p:sldId id="263" r:id="rId7"/>
    <p:sldId id="260" r:id="rId8"/>
    <p:sldId id="264" r:id="rId9"/>
    <p:sldId id="265" r:id="rId10"/>
    <p:sldId id="266" r:id="rId11"/>
    <p:sldId id="283" r:id="rId12"/>
    <p:sldId id="282" r:id="rId13"/>
    <p:sldId id="267" r:id="rId14"/>
    <p:sldId id="268" r:id="rId15"/>
    <p:sldId id="269" r:id="rId16"/>
    <p:sldId id="271" r:id="rId17"/>
    <p:sldId id="273" r:id="rId18"/>
    <p:sldId id="272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F0C39-1DE3-4EA7-9A58-E1E611E6B58C}" v="1" dt="2021-04-15T11:32:30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8" autoAdjust="0"/>
    <p:restoredTop sz="94660"/>
  </p:normalViewPr>
  <p:slideViewPr>
    <p:cSldViewPr snapToGrid="0">
      <p:cViewPr varScale="1">
        <p:scale>
          <a:sx n="61" d="100"/>
          <a:sy n="61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noorkar, Kshamesh" userId="565e5f83-553b-4817-ba33-847acbe21fb0" providerId="ADAL" clId="{133F0C39-1DE3-4EA7-9A58-E1E611E6B58C}"/>
    <pc:docChg chg="modSld">
      <pc:chgData name="Atnoorkar, Kshamesh" userId="565e5f83-553b-4817-ba33-847acbe21fb0" providerId="ADAL" clId="{133F0C39-1DE3-4EA7-9A58-E1E611E6B58C}" dt="2021-04-15T11:32:30.051" v="0" actId="478"/>
      <pc:docMkLst>
        <pc:docMk/>
      </pc:docMkLst>
      <pc:sldChg chg="delSp">
        <pc:chgData name="Atnoorkar, Kshamesh" userId="565e5f83-553b-4817-ba33-847acbe21fb0" providerId="ADAL" clId="{133F0C39-1DE3-4EA7-9A58-E1E611E6B58C}" dt="2021-04-15T11:32:30.051" v="0" actId="478"/>
        <pc:sldMkLst>
          <pc:docMk/>
          <pc:sldMk cId="161844133" sldId="256"/>
        </pc:sldMkLst>
        <pc:picChg chg="del">
          <ac:chgData name="Atnoorkar, Kshamesh" userId="565e5f83-553b-4817-ba33-847acbe21fb0" providerId="ADAL" clId="{133F0C39-1DE3-4EA7-9A58-E1E611E6B58C}" dt="2021-04-15T11:32:30.051" v="0" actId="478"/>
          <ac:picMkLst>
            <pc:docMk/>
            <pc:sldMk cId="161844133" sldId="256"/>
            <ac:picMk id="2060" creationId="{E9DD4FF4-39B1-457E-B13B-B2B6BD54D4A6}"/>
          </ac:picMkLst>
        </pc:picChg>
      </pc:sldChg>
    </pc:docChg>
  </pc:docChgLst>
  <pc:docChgLst>
    <pc:chgData name="Atnoorkar, Kshamesh" userId="565e5f83-553b-4817-ba33-847acbe21fb0" providerId="ADAL" clId="{8470E5E7-2B9A-4C74-A6B2-714A5512C061}"/>
    <pc:docChg chg="undo redo custSel mod addSld delSld modSld sldOrd">
      <pc:chgData name="Atnoorkar, Kshamesh" userId="565e5f83-553b-4817-ba33-847acbe21fb0" providerId="ADAL" clId="{8470E5E7-2B9A-4C74-A6B2-714A5512C061}" dt="2021-03-19T05:33:21.313" v="8655" actId="1076"/>
      <pc:docMkLst>
        <pc:docMk/>
      </pc:docMkLst>
      <pc:sldChg chg="addSp delSp modSp mod setBg setClrOvrMap">
        <pc:chgData name="Atnoorkar, Kshamesh" userId="565e5f83-553b-4817-ba33-847acbe21fb0" providerId="ADAL" clId="{8470E5E7-2B9A-4C74-A6B2-714A5512C061}" dt="2021-03-19T05:33:21.313" v="8655" actId="1076"/>
        <pc:sldMkLst>
          <pc:docMk/>
          <pc:sldMk cId="161844133" sldId="256"/>
        </pc:sldMkLst>
        <pc:spChg chg="mod">
          <ac:chgData name="Atnoorkar, Kshamesh" userId="565e5f83-553b-4817-ba33-847acbe21fb0" providerId="ADAL" clId="{8470E5E7-2B9A-4C74-A6B2-714A5512C061}" dt="2021-03-03T05:42:32.224" v="8606" actId="20577"/>
          <ac:spMkLst>
            <pc:docMk/>
            <pc:sldMk cId="161844133" sldId="256"/>
            <ac:spMk id="46" creationId="{210500CD-90A2-4E1A-AB8A-8C0CBDBA9444}"/>
          </ac:spMkLst>
        </pc:spChg>
        <pc:spChg chg="mod ord">
          <ac:chgData name="Atnoorkar, Kshamesh" userId="565e5f83-553b-4817-ba33-847acbe21fb0" providerId="ADAL" clId="{8470E5E7-2B9A-4C74-A6B2-714A5512C061}" dt="2021-03-03T05:41:13.832" v="8561" actId="1036"/>
          <ac:spMkLst>
            <pc:docMk/>
            <pc:sldMk cId="161844133" sldId="256"/>
            <ac:spMk id="47" creationId="{50DAEBE0-E9DD-4310-8CAF-FFD7F87E71F6}"/>
          </ac:spMkLst>
        </pc:spChg>
        <pc:spChg chg="mod">
          <ac:chgData name="Atnoorkar, Kshamesh" userId="565e5f83-553b-4817-ba33-847acbe21fb0" providerId="ADAL" clId="{8470E5E7-2B9A-4C74-A6B2-714A5512C061}" dt="2021-03-03T05:44:45.521" v="8632" actId="27636"/>
          <ac:spMkLst>
            <pc:docMk/>
            <pc:sldMk cId="161844133" sldId="256"/>
            <ac:spMk id="49" creationId="{E3AEB783-3712-4094-9FF4-A992775E3BDF}"/>
          </ac:spMkLst>
        </pc:spChg>
        <pc:spChg chg="add del">
          <ac:chgData name="Atnoorkar, Kshamesh" userId="565e5f83-553b-4817-ba33-847acbe21fb0" providerId="ADAL" clId="{8470E5E7-2B9A-4C74-A6B2-714A5512C061}" dt="2021-03-03T05:21:50.493" v="8273" actId="26606"/>
          <ac:spMkLst>
            <pc:docMk/>
            <pc:sldMk cId="161844133" sldId="256"/>
            <ac:spMk id="73" creationId="{9AA72BD9-2C5A-4EDC-931F-5AA08EACA0F3}"/>
          </ac:spMkLst>
        </pc:spChg>
        <pc:spChg chg="add del">
          <ac:chgData name="Atnoorkar, Kshamesh" userId="565e5f83-553b-4817-ba33-847acbe21fb0" providerId="ADAL" clId="{8470E5E7-2B9A-4C74-A6B2-714A5512C061}" dt="2021-03-03T05:21:50.493" v="8273" actId="26606"/>
          <ac:spMkLst>
            <pc:docMk/>
            <pc:sldMk cId="161844133" sldId="256"/>
            <ac:spMk id="75" creationId="{DD3981AC-7B61-4947-BCF3-F7AA7FA385B9}"/>
          </ac:spMkLst>
        </pc:spChg>
        <pc:spChg chg="add del">
          <ac:chgData name="Atnoorkar, Kshamesh" userId="565e5f83-553b-4817-ba33-847acbe21fb0" providerId="ADAL" clId="{8470E5E7-2B9A-4C74-A6B2-714A5512C061}" dt="2021-03-03T05:21:50.493" v="8273" actId="26606"/>
          <ac:spMkLst>
            <pc:docMk/>
            <pc:sldMk cId="161844133" sldId="256"/>
            <ac:spMk id="77" creationId="{55D4142C-5077-457F-A6AD-3FECFDB39685}"/>
          </ac:spMkLst>
        </pc:spChg>
        <pc:spChg chg="add del">
          <ac:chgData name="Atnoorkar, Kshamesh" userId="565e5f83-553b-4817-ba33-847acbe21fb0" providerId="ADAL" clId="{8470E5E7-2B9A-4C74-A6B2-714A5512C061}" dt="2021-03-03T05:21:50.493" v="8273" actId="26606"/>
          <ac:spMkLst>
            <pc:docMk/>
            <pc:sldMk cId="161844133" sldId="256"/>
            <ac:spMk id="79" creationId="{7A5F0580-5EE9-419F-96EE-B6529EF6E7D0}"/>
          </ac:spMkLst>
        </pc:spChg>
        <pc:spChg chg="add del">
          <ac:chgData name="Atnoorkar, Kshamesh" userId="565e5f83-553b-4817-ba33-847acbe21fb0" providerId="ADAL" clId="{8470E5E7-2B9A-4C74-A6B2-714A5512C061}" dt="2021-03-03T05:42:48.088" v="8610" actId="478"/>
          <ac:spMkLst>
            <pc:docMk/>
            <pc:sldMk cId="161844133" sldId="256"/>
            <ac:spMk id="81" creationId="{7A5F0580-5EE9-419F-96EE-B6529EF6E7D0}"/>
          </ac:spMkLst>
        </pc:spChg>
        <pc:spChg chg="add">
          <ac:chgData name="Atnoorkar, Kshamesh" userId="565e5f83-553b-4817-ba33-847acbe21fb0" providerId="ADAL" clId="{8470E5E7-2B9A-4C74-A6B2-714A5512C061}" dt="2021-03-03T05:22:15.291" v="8274" actId="26606"/>
          <ac:spMkLst>
            <pc:docMk/>
            <pc:sldMk cId="161844133" sldId="256"/>
            <ac:spMk id="2054" creationId="{6B5E2835-4E47-45B3-9CFE-732FF7B05472}"/>
          </ac:spMkLst>
        </pc:spChg>
        <pc:spChg chg="add">
          <ac:chgData name="Atnoorkar, Kshamesh" userId="565e5f83-553b-4817-ba33-847acbe21fb0" providerId="ADAL" clId="{8470E5E7-2B9A-4C74-A6B2-714A5512C061}" dt="2021-03-03T05:22:15.291" v="8274" actId="26606"/>
          <ac:spMkLst>
            <pc:docMk/>
            <pc:sldMk cId="161844133" sldId="256"/>
            <ac:spMk id="2055" creationId="{5B45AD5D-AA52-4F7B-9362-576A39AD9E09}"/>
          </ac:spMkLst>
        </pc:spChg>
        <pc:spChg chg="add">
          <ac:chgData name="Atnoorkar, Kshamesh" userId="565e5f83-553b-4817-ba33-847acbe21fb0" providerId="ADAL" clId="{8470E5E7-2B9A-4C74-A6B2-714A5512C061}" dt="2021-03-03T05:22:15.291" v="8274" actId="26606"/>
          <ac:spMkLst>
            <pc:docMk/>
            <pc:sldMk cId="161844133" sldId="256"/>
            <ac:spMk id="2056" creationId="{AEDD7960-4866-4399-BEF6-DD1431AB4E34}"/>
          </ac:spMkLst>
        </pc:spChg>
        <pc:spChg chg="add del">
          <ac:chgData name="Atnoorkar, Kshamesh" userId="565e5f83-553b-4817-ba33-847acbe21fb0" providerId="ADAL" clId="{8470E5E7-2B9A-4C74-A6B2-714A5512C061}" dt="2021-03-03T05:42:42.675" v="8609" actId="478"/>
          <ac:spMkLst>
            <pc:docMk/>
            <pc:sldMk cId="161844133" sldId="256"/>
            <ac:spMk id="2057" creationId="{55D4142C-5077-457F-A6AD-3FECFDB39685}"/>
          </ac:spMkLst>
        </pc:spChg>
        <pc:picChg chg="add del">
          <ac:chgData name="Atnoorkar, Kshamesh" userId="565e5f83-553b-4817-ba33-847acbe21fb0" providerId="ADAL" clId="{8470E5E7-2B9A-4C74-A6B2-714A5512C061}" dt="2021-03-03T05:38:04.581" v="8508"/>
          <ac:picMkLst>
            <pc:docMk/>
            <pc:sldMk cId="161844133" sldId="256"/>
            <ac:picMk id="2" creationId="{CE7F4B7F-2A26-4AA9-B076-DEA28744F4E8}"/>
          </ac:picMkLst>
        </pc:picChg>
        <pc:picChg chg="add del mod">
          <ac:chgData name="Atnoorkar, Kshamesh" userId="565e5f83-553b-4817-ba33-847acbe21fb0" providerId="ADAL" clId="{8470E5E7-2B9A-4C74-A6B2-714A5512C061}" dt="2021-03-03T05:38:26.599" v="8511" actId="478"/>
          <ac:picMkLst>
            <pc:docMk/>
            <pc:sldMk cId="161844133" sldId="256"/>
            <ac:picMk id="3" creationId="{8C48BBB5-33CA-45B9-BB2F-2B3E64D8AA57}"/>
          </ac:picMkLst>
        </pc:picChg>
        <pc:picChg chg="del">
          <ac:chgData name="Atnoorkar, Kshamesh" userId="565e5f83-553b-4817-ba33-847acbe21fb0" providerId="ADAL" clId="{8470E5E7-2B9A-4C74-A6B2-714A5512C061}" dt="2021-03-03T05:21:26.243" v="8269" actId="478"/>
          <ac:picMkLst>
            <pc:docMk/>
            <pc:sldMk cId="161844133" sldId="256"/>
            <ac:picMk id="10" creationId="{2E53BDDD-EDF4-4595-8229-966B3AF7F677}"/>
          </ac:picMkLst>
        </pc:picChg>
        <pc:picChg chg="add del">
          <ac:chgData name="Atnoorkar, Kshamesh" userId="565e5f83-553b-4817-ba33-847acbe21fb0" providerId="ADAL" clId="{8470E5E7-2B9A-4C74-A6B2-714A5512C061}" dt="2021-03-03T05:21:23.458" v="8268"/>
          <ac:picMkLst>
            <pc:docMk/>
            <pc:sldMk cId="161844133" sldId="256"/>
            <ac:picMk id="2050" creationId="{8B7D0EC9-1968-4EC4-827A-A9FE246B8383}"/>
          </ac:picMkLst>
        </pc:picChg>
        <pc:picChg chg="add mod ord">
          <ac:chgData name="Atnoorkar, Kshamesh" userId="565e5f83-553b-4817-ba33-847acbe21fb0" providerId="ADAL" clId="{8470E5E7-2B9A-4C74-A6B2-714A5512C061}" dt="2021-03-03T05:42:34.430" v="8608" actId="1076"/>
          <ac:picMkLst>
            <pc:docMk/>
            <pc:sldMk cId="161844133" sldId="256"/>
            <ac:picMk id="2052" creationId="{30919047-668B-4370-A99B-DA5ABE0EF851}"/>
          </ac:picMkLst>
        </pc:picChg>
        <pc:picChg chg="add del">
          <ac:chgData name="Atnoorkar, Kshamesh" userId="565e5f83-553b-4817-ba33-847acbe21fb0" providerId="ADAL" clId="{8470E5E7-2B9A-4C74-A6B2-714A5512C061}" dt="2021-03-03T05:38:47.601" v="8513" actId="478"/>
          <ac:picMkLst>
            <pc:docMk/>
            <pc:sldMk cId="161844133" sldId="256"/>
            <ac:picMk id="2058" creationId="{D306CB37-CF54-4C99-B811-92E9441594E3}"/>
          </ac:picMkLst>
        </pc:picChg>
        <pc:picChg chg="add mod">
          <ac:chgData name="Atnoorkar, Kshamesh" userId="565e5f83-553b-4817-ba33-847acbe21fb0" providerId="ADAL" clId="{8470E5E7-2B9A-4C74-A6B2-714A5512C061}" dt="2021-03-19T05:33:21.313" v="8655" actId="1076"/>
          <ac:picMkLst>
            <pc:docMk/>
            <pc:sldMk cId="161844133" sldId="256"/>
            <ac:picMk id="2060" creationId="{E9DD4FF4-39B1-457E-B13B-B2B6BD54D4A6}"/>
          </ac:picMkLst>
        </pc:picChg>
        <pc:picChg chg="add del">
          <ac:chgData name="Atnoorkar, Kshamesh" userId="565e5f83-553b-4817-ba33-847acbe21fb0" providerId="ADAL" clId="{8470E5E7-2B9A-4C74-A6B2-714A5512C061}" dt="2021-03-03T05:39:27.977" v="8520"/>
          <ac:picMkLst>
            <pc:docMk/>
            <pc:sldMk cId="161844133" sldId="256"/>
            <ac:picMk id="2062" creationId="{E104411C-DEDC-4CB4-93F5-1A52278CDBD8}"/>
          </ac:picMkLst>
        </pc:picChg>
        <pc:picChg chg="add del">
          <ac:chgData name="Atnoorkar, Kshamesh" userId="565e5f83-553b-4817-ba33-847acbe21fb0" providerId="ADAL" clId="{8470E5E7-2B9A-4C74-A6B2-714A5512C061}" dt="2021-03-03T05:39:53.639" v="8522" actId="478"/>
          <ac:picMkLst>
            <pc:docMk/>
            <pc:sldMk cId="161844133" sldId="256"/>
            <ac:picMk id="2064" creationId="{A661C2C6-03AC-42A0-9FE0-C849035304EE}"/>
          </ac:picMkLst>
        </pc:picChg>
        <pc:picChg chg="add del mod">
          <ac:chgData name="Atnoorkar, Kshamesh" userId="565e5f83-553b-4817-ba33-847acbe21fb0" providerId="ADAL" clId="{8470E5E7-2B9A-4C74-A6B2-714A5512C061}" dt="2021-03-03T05:40:04.056" v="8525" actId="478"/>
          <ac:picMkLst>
            <pc:docMk/>
            <pc:sldMk cId="161844133" sldId="256"/>
            <ac:picMk id="2066" creationId="{BB33881F-B9FD-4AC6-B222-CAA662E826DA}"/>
          </ac:picMkLst>
        </pc:picChg>
        <pc:picChg chg="add del mod">
          <ac:chgData name="Atnoorkar, Kshamesh" userId="565e5f83-553b-4817-ba33-847acbe21fb0" providerId="ADAL" clId="{8470E5E7-2B9A-4C74-A6B2-714A5512C061}" dt="2021-03-03T05:40:21.260" v="8529" actId="478"/>
          <ac:picMkLst>
            <pc:docMk/>
            <pc:sldMk cId="161844133" sldId="256"/>
            <ac:picMk id="2068" creationId="{52CB978E-7E48-48AA-94E0-C4F1BEFA4C36}"/>
          </ac:picMkLst>
        </pc:picChg>
        <pc:picChg chg="add del mod">
          <ac:chgData name="Atnoorkar, Kshamesh" userId="565e5f83-553b-4817-ba33-847acbe21fb0" providerId="ADAL" clId="{8470E5E7-2B9A-4C74-A6B2-714A5512C061}" dt="2021-03-03T05:40:21.260" v="8529" actId="478"/>
          <ac:picMkLst>
            <pc:docMk/>
            <pc:sldMk cId="161844133" sldId="256"/>
            <ac:picMk id="2070" creationId="{C9D267C0-284A-4CC7-A642-624BCA2D3FCA}"/>
          </ac:picMkLst>
        </pc:picChg>
        <pc:picChg chg="add del mod">
          <ac:chgData name="Atnoorkar, Kshamesh" userId="565e5f83-553b-4817-ba33-847acbe21fb0" providerId="ADAL" clId="{8470E5E7-2B9A-4C74-A6B2-714A5512C061}" dt="2021-03-19T05:33:14.487" v="8653" actId="478"/>
          <ac:picMkLst>
            <pc:docMk/>
            <pc:sldMk cId="161844133" sldId="256"/>
            <ac:picMk id="2072" creationId="{6AFAA52E-948D-48FA-9D7F-D0DD1C33BA04}"/>
          </ac:picMkLst>
        </pc:picChg>
      </pc:sldChg>
      <pc:sldChg chg="addSp delSp modSp mod modAnim">
        <pc:chgData name="Atnoorkar, Kshamesh" userId="565e5f83-553b-4817-ba33-847acbe21fb0" providerId="ADAL" clId="{8470E5E7-2B9A-4C74-A6B2-714A5512C061}" dt="2021-02-24T14:03:01.553" v="6479" actId="403"/>
        <pc:sldMkLst>
          <pc:docMk/>
          <pc:sldMk cId="2419411848" sldId="257"/>
        </pc:sldMkLst>
        <pc:spChg chg="mod">
          <ac:chgData name="Atnoorkar, Kshamesh" userId="565e5f83-553b-4817-ba33-847acbe21fb0" providerId="ADAL" clId="{8470E5E7-2B9A-4C74-A6B2-714A5512C061}" dt="2021-02-15T10:07:51.584" v="1413" actId="14100"/>
          <ac:spMkLst>
            <pc:docMk/>
            <pc:sldMk cId="2419411848" sldId="257"/>
            <ac:spMk id="4" creationId="{1C1221D2-3B47-4CC0-A6B3-19D515C7AB4F}"/>
          </ac:spMkLst>
        </pc:spChg>
        <pc:spChg chg="add mod">
          <ac:chgData name="Atnoorkar, Kshamesh" userId="565e5f83-553b-4817-ba33-847acbe21fb0" providerId="ADAL" clId="{8470E5E7-2B9A-4C74-A6B2-714A5512C061}" dt="2021-02-22T17:28:19.682" v="5675" actId="113"/>
          <ac:spMkLst>
            <pc:docMk/>
            <pc:sldMk cId="2419411848" sldId="257"/>
            <ac:spMk id="5" creationId="{5280480C-CF21-4C5E-9CF2-CCC4D29EDCD1}"/>
          </ac:spMkLst>
        </pc:spChg>
        <pc:spChg chg="add mod">
          <ac:chgData name="Atnoorkar, Kshamesh" userId="565e5f83-553b-4817-ba33-847acbe21fb0" providerId="ADAL" clId="{8470E5E7-2B9A-4C74-A6B2-714A5512C061}" dt="2021-02-24T14:02:41.465" v="6468" actId="403"/>
          <ac:spMkLst>
            <pc:docMk/>
            <pc:sldMk cId="2419411848" sldId="257"/>
            <ac:spMk id="6" creationId="{22D783B7-42CC-4CA6-ACB5-A763FCFB2182}"/>
          </ac:spMkLst>
        </pc:spChg>
        <pc:spChg chg="add mod">
          <ac:chgData name="Atnoorkar, Kshamesh" userId="565e5f83-553b-4817-ba33-847acbe21fb0" providerId="ADAL" clId="{8470E5E7-2B9A-4C74-A6B2-714A5512C061}" dt="2021-02-24T14:02:45.521" v="6470" actId="403"/>
          <ac:spMkLst>
            <pc:docMk/>
            <pc:sldMk cId="2419411848" sldId="257"/>
            <ac:spMk id="7" creationId="{562D6C2B-0AFD-4312-B13E-3083EDD10F1E}"/>
          </ac:spMkLst>
        </pc:spChg>
        <pc:spChg chg="add del mod">
          <ac:chgData name="Atnoorkar, Kshamesh" userId="565e5f83-553b-4817-ba33-847acbe21fb0" providerId="ADAL" clId="{8470E5E7-2B9A-4C74-A6B2-714A5512C061}" dt="2021-02-15T12:50:57.586" v="2196"/>
          <ac:spMkLst>
            <pc:docMk/>
            <pc:sldMk cId="2419411848" sldId="257"/>
            <ac:spMk id="7" creationId="{B26322E0-4BF4-43A8-9038-5CBC5D84654A}"/>
          </ac:spMkLst>
        </pc:spChg>
        <pc:spChg chg="add mod">
          <ac:chgData name="Atnoorkar, Kshamesh" userId="565e5f83-553b-4817-ba33-847acbe21fb0" providerId="ADAL" clId="{8470E5E7-2B9A-4C74-A6B2-714A5512C061}" dt="2021-02-24T14:02:49.927" v="6473" actId="403"/>
          <ac:spMkLst>
            <pc:docMk/>
            <pc:sldMk cId="2419411848" sldId="257"/>
            <ac:spMk id="8" creationId="{03F5FD88-17A1-44AD-A47D-49F8360D09FE}"/>
          </ac:spMkLst>
        </pc:spChg>
        <pc:spChg chg="add mod">
          <ac:chgData name="Atnoorkar, Kshamesh" userId="565e5f83-553b-4817-ba33-847acbe21fb0" providerId="ADAL" clId="{8470E5E7-2B9A-4C74-A6B2-714A5512C061}" dt="2021-02-24T14:02:56.735" v="6477" actId="403"/>
          <ac:spMkLst>
            <pc:docMk/>
            <pc:sldMk cId="2419411848" sldId="257"/>
            <ac:spMk id="9" creationId="{A85585C4-1A8E-4174-803B-64E90F104A31}"/>
          </ac:spMkLst>
        </pc:spChg>
        <pc:spChg chg="add mod">
          <ac:chgData name="Atnoorkar, Kshamesh" userId="565e5f83-553b-4817-ba33-847acbe21fb0" providerId="ADAL" clId="{8470E5E7-2B9A-4C74-A6B2-714A5512C061}" dt="2021-02-24T14:03:01.553" v="6479" actId="403"/>
          <ac:spMkLst>
            <pc:docMk/>
            <pc:sldMk cId="2419411848" sldId="257"/>
            <ac:spMk id="10" creationId="{8316EC4F-2F9C-48A6-9FC9-F25B7C16BFD4}"/>
          </ac:spMkLst>
        </pc:spChg>
        <pc:spChg chg="add del mod">
          <ac:chgData name="Atnoorkar, Kshamesh" userId="565e5f83-553b-4817-ba33-847acbe21fb0" providerId="ADAL" clId="{8470E5E7-2B9A-4C74-A6B2-714A5512C061}" dt="2021-02-22T17:27:18.642" v="5661"/>
          <ac:spMkLst>
            <pc:docMk/>
            <pc:sldMk cId="2419411848" sldId="257"/>
            <ac:spMk id="10" creationId="{87A56543-FBF7-4770-AA70-FBB8C6033747}"/>
          </ac:spMkLst>
        </pc:spChg>
      </pc:sldChg>
      <pc:sldChg chg="addSp delSp modSp mod ord setBg delAnim modAnim">
        <pc:chgData name="Atnoorkar, Kshamesh" userId="565e5f83-553b-4817-ba33-847acbe21fb0" providerId="ADAL" clId="{8470E5E7-2B9A-4C74-A6B2-714A5512C061}" dt="2021-03-03T05:53:21.985" v="8647"/>
        <pc:sldMkLst>
          <pc:docMk/>
          <pc:sldMk cId="278181957" sldId="258"/>
        </pc:sldMkLst>
        <pc:spChg chg="del">
          <ac:chgData name="Atnoorkar, Kshamesh" userId="565e5f83-553b-4817-ba33-847acbe21fb0" providerId="ADAL" clId="{8470E5E7-2B9A-4C74-A6B2-714A5512C061}" dt="2021-02-15T06:08:23.115" v="1" actId="478"/>
          <ac:spMkLst>
            <pc:docMk/>
            <pc:sldMk cId="278181957" sldId="258"/>
            <ac:spMk id="2" creationId="{1FA7B1E1-A6E1-4E59-A6DC-C7D2BD604DFD}"/>
          </ac:spMkLst>
        </pc:spChg>
        <pc:spChg chg="del">
          <ac:chgData name="Atnoorkar, Kshamesh" userId="565e5f83-553b-4817-ba33-847acbe21fb0" providerId="ADAL" clId="{8470E5E7-2B9A-4C74-A6B2-714A5512C061}" dt="2021-02-15T06:08:26.161" v="2" actId="478"/>
          <ac:spMkLst>
            <pc:docMk/>
            <pc:sldMk cId="278181957" sldId="258"/>
            <ac:spMk id="3" creationId="{EEA09B57-FB67-42F5-B8DC-0720BF24E791}"/>
          </ac:spMkLst>
        </pc:spChg>
        <pc:spChg chg="add mod">
          <ac:chgData name="Atnoorkar, Kshamesh" userId="565e5f83-553b-4817-ba33-847acbe21fb0" providerId="ADAL" clId="{8470E5E7-2B9A-4C74-A6B2-714A5512C061}" dt="2021-02-19T12:39:08.038" v="5232" actId="1076"/>
          <ac:spMkLst>
            <pc:docMk/>
            <pc:sldMk cId="278181957" sldId="258"/>
            <ac:spMk id="5" creationId="{37713AF8-99E0-4AFC-A2CC-70D83E5C3FBF}"/>
          </ac:spMkLst>
        </pc:spChg>
        <pc:spChg chg="add del mod">
          <ac:chgData name="Atnoorkar, Kshamesh" userId="565e5f83-553b-4817-ba33-847acbe21fb0" providerId="ADAL" clId="{8470E5E7-2B9A-4C74-A6B2-714A5512C061}" dt="2021-02-15T06:23:59.067" v="115"/>
          <ac:spMkLst>
            <pc:docMk/>
            <pc:sldMk cId="278181957" sldId="258"/>
            <ac:spMk id="6" creationId="{16642923-97C7-4A90-9632-B54EA44A5A21}"/>
          </ac:spMkLst>
        </pc:spChg>
        <pc:spChg chg="add mod">
          <ac:chgData name="Atnoorkar, Kshamesh" userId="565e5f83-553b-4817-ba33-847acbe21fb0" providerId="ADAL" clId="{8470E5E7-2B9A-4C74-A6B2-714A5512C061}" dt="2021-03-03T05:53:21.985" v="8647"/>
          <ac:spMkLst>
            <pc:docMk/>
            <pc:sldMk cId="278181957" sldId="258"/>
            <ac:spMk id="6" creationId="{E78307D5-6E1D-44DC-834F-428B7859BDF0}"/>
          </ac:spMkLst>
        </pc:spChg>
        <pc:spChg chg="add del mod">
          <ac:chgData name="Atnoorkar, Kshamesh" userId="565e5f83-553b-4817-ba33-847acbe21fb0" providerId="ADAL" clId="{8470E5E7-2B9A-4C74-A6B2-714A5512C061}" dt="2021-03-03T05:53:20.380" v="8646" actId="21"/>
          <ac:spMkLst>
            <pc:docMk/>
            <pc:sldMk cId="278181957" sldId="258"/>
            <ac:spMk id="7" creationId="{01760242-2625-4AE4-BA8C-F7B6D868943C}"/>
          </ac:spMkLst>
        </pc:spChg>
        <pc:picChg chg="add del mod">
          <ac:chgData name="Atnoorkar, Kshamesh" userId="565e5f83-553b-4817-ba33-847acbe21fb0" providerId="ADAL" clId="{8470E5E7-2B9A-4C74-A6B2-714A5512C061}" dt="2021-02-15T09:02:35.452" v="961" actId="478"/>
          <ac:picMkLst>
            <pc:docMk/>
            <pc:sldMk cId="278181957" sldId="258"/>
            <ac:picMk id="1026" creationId="{997070B9-B6A2-4B1B-8161-E9725DA7531B}"/>
          </ac:picMkLst>
        </pc:picChg>
        <pc:picChg chg="add del">
          <ac:chgData name="Atnoorkar, Kshamesh" userId="565e5f83-553b-4817-ba33-847acbe21fb0" providerId="ADAL" clId="{8470E5E7-2B9A-4C74-A6B2-714A5512C061}" dt="2021-02-15T07:08:09.622" v="832"/>
          <ac:picMkLst>
            <pc:docMk/>
            <pc:sldMk cId="278181957" sldId="258"/>
            <ac:picMk id="1028" creationId="{04AE6C94-2583-48E3-9DF9-B47D8A8C2E64}"/>
          </ac:picMkLst>
        </pc:picChg>
        <pc:picChg chg="add mod">
          <ac:chgData name="Atnoorkar, Kshamesh" userId="565e5f83-553b-4817-ba33-847acbe21fb0" providerId="ADAL" clId="{8470E5E7-2B9A-4C74-A6B2-714A5512C061}" dt="2021-02-15T09:02:50.951" v="966" actId="1038"/>
          <ac:picMkLst>
            <pc:docMk/>
            <pc:sldMk cId="278181957" sldId="258"/>
            <ac:picMk id="1030" creationId="{36E4F4A3-F0CC-45C5-B864-AAF887DB9CD3}"/>
          </ac:picMkLst>
        </pc:picChg>
      </pc:sldChg>
      <pc:sldChg chg="addSp delSp modSp new mod setBg delAnim modAnim">
        <pc:chgData name="Atnoorkar, Kshamesh" userId="565e5f83-553b-4817-ba33-847acbe21fb0" providerId="ADAL" clId="{8470E5E7-2B9A-4C74-A6B2-714A5512C061}" dt="2021-03-03T06:00:51.601" v="8649"/>
        <pc:sldMkLst>
          <pc:docMk/>
          <pc:sldMk cId="2522130757" sldId="259"/>
        </pc:sldMkLst>
        <pc:spChg chg="del">
          <ac:chgData name="Atnoorkar, Kshamesh" userId="565e5f83-553b-4817-ba33-847acbe21fb0" providerId="ADAL" clId="{8470E5E7-2B9A-4C74-A6B2-714A5512C061}" dt="2021-02-15T06:41:40.035" v="826" actId="478"/>
          <ac:spMkLst>
            <pc:docMk/>
            <pc:sldMk cId="2522130757" sldId="259"/>
            <ac:spMk id="2" creationId="{FA74144C-ED02-4B32-8094-11822ECEEA53}"/>
          </ac:spMkLst>
        </pc:spChg>
        <pc:spChg chg="del">
          <ac:chgData name="Atnoorkar, Kshamesh" userId="565e5f83-553b-4817-ba33-847acbe21fb0" providerId="ADAL" clId="{8470E5E7-2B9A-4C74-A6B2-714A5512C061}" dt="2021-02-15T06:41:40.035" v="826" actId="478"/>
          <ac:spMkLst>
            <pc:docMk/>
            <pc:sldMk cId="2522130757" sldId="259"/>
            <ac:spMk id="3" creationId="{B591163A-FBC3-4EFD-9177-354671CC10DB}"/>
          </ac:spMkLst>
        </pc:spChg>
        <pc:spChg chg="add mod">
          <ac:chgData name="Atnoorkar, Kshamesh" userId="565e5f83-553b-4817-ba33-847acbe21fb0" providerId="ADAL" clId="{8470E5E7-2B9A-4C74-A6B2-714A5512C061}" dt="2021-03-03T06:00:51.601" v="8649"/>
          <ac:spMkLst>
            <pc:docMk/>
            <pc:sldMk cId="2522130757" sldId="259"/>
            <ac:spMk id="5" creationId="{360CFFA8-B3B4-4852-90A5-76F8FC155ECA}"/>
          </ac:spMkLst>
        </pc:spChg>
        <pc:spChg chg="add mod">
          <ac:chgData name="Atnoorkar, Kshamesh" userId="565e5f83-553b-4817-ba33-847acbe21fb0" providerId="ADAL" clId="{8470E5E7-2B9A-4C74-A6B2-714A5512C061}" dt="2021-02-15T10:08:18.773" v="1468" actId="14100"/>
          <ac:spMkLst>
            <pc:docMk/>
            <pc:sldMk cId="2522130757" sldId="259"/>
            <ac:spMk id="6" creationId="{794B423F-6682-44ED-B0B9-1D08F732645F}"/>
          </ac:spMkLst>
        </pc:spChg>
        <pc:spChg chg="add del mod">
          <ac:chgData name="Atnoorkar, Kshamesh" userId="565e5f83-553b-4817-ba33-847acbe21fb0" providerId="ADAL" clId="{8470E5E7-2B9A-4C74-A6B2-714A5512C061}" dt="2021-03-03T06:00:49.746" v="8648" actId="21"/>
          <ac:spMkLst>
            <pc:docMk/>
            <pc:sldMk cId="2522130757" sldId="259"/>
            <ac:spMk id="7" creationId="{73D08A73-CCB8-45E8-A8D0-9896583E3D3C}"/>
          </ac:spMkLst>
        </pc:spChg>
        <pc:picChg chg="add del mod">
          <ac:chgData name="Atnoorkar, Kshamesh" userId="565e5f83-553b-4817-ba33-847acbe21fb0" providerId="ADAL" clId="{8470E5E7-2B9A-4C74-A6B2-714A5512C061}" dt="2021-02-24T14:33:59.073" v="6651"/>
          <ac:picMkLst>
            <pc:docMk/>
            <pc:sldMk cId="2522130757" sldId="259"/>
            <ac:picMk id="2050" creationId="{9A20D84D-112F-438A-894E-012A045B75D2}"/>
          </ac:picMkLst>
        </pc:picChg>
        <pc:picChg chg="add del mod">
          <ac:chgData name="Atnoorkar, Kshamesh" userId="565e5f83-553b-4817-ba33-847acbe21fb0" providerId="ADAL" clId="{8470E5E7-2B9A-4C74-A6B2-714A5512C061}" dt="2021-02-15T07:08:57.022" v="843"/>
          <ac:picMkLst>
            <pc:docMk/>
            <pc:sldMk cId="2522130757" sldId="259"/>
            <ac:picMk id="2052" creationId="{5856E1B8-E468-4966-9322-3BBE0B642608}"/>
          </ac:picMkLst>
        </pc:picChg>
      </pc:sldChg>
      <pc:sldChg chg="addSp delSp modSp new mod setBg modAnim modNotesTx">
        <pc:chgData name="Atnoorkar, Kshamesh" userId="565e5f83-553b-4817-ba33-847acbe21fb0" providerId="ADAL" clId="{8470E5E7-2B9A-4C74-A6B2-714A5512C061}" dt="2021-02-24T14:14:03.064" v="6549"/>
        <pc:sldMkLst>
          <pc:docMk/>
          <pc:sldMk cId="3878830127" sldId="260"/>
        </pc:sldMkLst>
        <pc:spChg chg="del">
          <ac:chgData name="Atnoorkar, Kshamesh" userId="565e5f83-553b-4817-ba33-847acbe21fb0" providerId="ADAL" clId="{8470E5E7-2B9A-4C74-A6B2-714A5512C061}" dt="2021-02-15T09:13:12.428" v="968" actId="478"/>
          <ac:spMkLst>
            <pc:docMk/>
            <pc:sldMk cId="3878830127" sldId="260"/>
            <ac:spMk id="2" creationId="{95466EE0-CC42-449B-90B3-BE9741E36659}"/>
          </ac:spMkLst>
        </pc:spChg>
        <pc:spChg chg="del">
          <ac:chgData name="Atnoorkar, Kshamesh" userId="565e5f83-553b-4817-ba33-847acbe21fb0" providerId="ADAL" clId="{8470E5E7-2B9A-4C74-A6B2-714A5512C061}" dt="2021-02-15T09:13:12.428" v="968" actId="478"/>
          <ac:spMkLst>
            <pc:docMk/>
            <pc:sldMk cId="3878830127" sldId="260"/>
            <ac:spMk id="3" creationId="{83BBE646-4773-4AEC-B780-889C48C5C4EC}"/>
          </ac:spMkLst>
        </pc:spChg>
        <pc:spChg chg="add mod">
          <ac:chgData name="Atnoorkar, Kshamesh" userId="565e5f83-553b-4817-ba33-847acbe21fb0" providerId="ADAL" clId="{8470E5E7-2B9A-4C74-A6B2-714A5512C061}" dt="2021-02-15T13:57:37.002" v="2773" actId="1035"/>
          <ac:spMkLst>
            <pc:docMk/>
            <pc:sldMk cId="3878830127" sldId="260"/>
            <ac:spMk id="4" creationId="{CEB20C1C-0D9A-4735-AF99-CC94D5F03D7B}"/>
          </ac:spMkLst>
        </pc:spChg>
        <pc:spChg chg="add del mod">
          <ac:chgData name="Atnoorkar, Kshamesh" userId="565e5f83-553b-4817-ba33-847acbe21fb0" providerId="ADAL" clId="{8470E5E7-2B9A-4C74-A6B2-714A5512C061}" dt="2021-02-15T11:01:44.855" v="1531"/>
          <ac:spMkLst>
            <pc:docMk/>
            <pc:sldMk cId="3878830127" sldId="260"/>
            <ac:spMk id="5" creationId="{36CECD26-B6B4-42CE-9EC2-19683E6E64FE}"/>
          </ac:spMkLst>
        </pc:spChg>
        <pc:spChg chg="add mod">
          <ac:chgData name="Atnoorkar, Kshamesh" userId="565e5f83-553b-4817-ba33-847acbe21fb0" providerId="ADAL" clId="{8470E5E7-2B9A-4C74-A6B2-714A5512C061}" dt="2021-02-16T07:37:01.012" v="3665" actId="20577"/>
          <ac:spMkLst>
            <pc:docMk/>
            <pc:sldMk cId="3878830127" sldId="260"/>
            <ac:spMk id="6" creationId="{D5BB632C-9F2E-425B-B702-5662A82F9F75}"/>
          </ac:spMkLst>
        </pc:spChg>
        <pc:spChg chg="add del mod">
          <ac:chgData name="Atnoorkar, Kshamesh" userId="565e5f83-553b-4817-ba33-847acbe21fb0" providerId="ADAL" clId="{8470E5E7-2B9A-4C74-A6B2-714A5512C061}" dt="2021-02-15T11:02:12.925" v="1534"/>
          <ac:spMkLst>
            <pc:docMk/>
            <pc:sldMk cId="3878830127" sldId="260"/>
            <ac:spMk id="7" creationId="{E5BAED0E-CAD6-4773-8A32-5B41B16693B3}"/>
          </ac:spMkLst>
        </pc:spChg>
        <pc:picChg chg="add mod">
          <ac:chgData name="Atnoorkar, Kshamesh" userId="565e5f83-553b-4817-ba33-847acbe21fb0" providerId="ADAL" clId="{8470E5E7-2B9A-4C74-A6B2-714A5512C061}" dt="2021-02-15T11:39:02.175" v="2069" actId="1036"/>
          <ac:picMkLst>
            <pc:docMk/>
            <pc:sldMk cId="3878830127" sldId="260"/>
            <ac:picMk id="4098" creationId="{D5B5A228-937F-42D8-85E0-907E7C9B0168}"/>
          </ac:picMkLst>
        </pc:picChg>
      </pc:sldChg>
      <pc:sldChg chg="addSp delSp modSp new mod setBg">
        <pc:chgData name="Atnoorkar, Kshamesh" userId="565e5f83-553b-4817-ba33-847acbe21fb0" providerId="ADAL" clId="{8470E5E7-2B9A-4C74-A6B2-714A5512C061}" dt="2021-02-15T10:11:11.447" v="1526" actId="11529"/>
        <pc:sldMkLst>
          <pc:docMk/>
          <pc:sldMk cId="3984424271" sldId="261"/>
        </pc:sldMkLst>
        <pc:spChg chg="del">
          <ac:chgData name="Atnoorkar, Kshamesh" userId="565e5f83-553b-4817-ba33-847acbe21fb0" providerId="ADAL" clId="{8470E5E7-2B9A-4C74-A6B2-714A5512C061}" dt="2021-02-15T10:04:49.401" v="1192" actId="478"/>
          <ac:spMkLst>
            <pc:docMk/>
            <pc:sldMk cId="3984424271" sldId="261"/>
            <ac:spMk id="2" creationId="{24A10331-3D7F-4FE7-BF4C-6F92059FFB34}"/>
          </ac:spMkLst>
        </pc:spChg>
        <pc:spChg chg="del mod">
          <ac:chgData name="Atnoorkar, Kshamesh" userId="565e5f83-553b-4817-ba33-847acbe21fb0" providerId="ADAL" clId="{8470E5E7-2B9A-4C74-A6B2-714A5512C061}" dt="2021-02-15T10:04:47.390" v="1191" actId="478"/>
          <ac:spMkLst>
            <pc:docMk/>
            <pc:sldMk cId="3984424271" sldId="261"/>
            <ac:spMk id="3" creationId="{6789257C-B695-4139-A5D4-E236D39A6632}"/>
          </ac:spMkLst>
        </pc:spChg>
        <pc:spChg chg="add mod">
          <ac:chgData name="Atnoorkar, Kshamesh" userId="565e5f83-553b-4817-ba33-847acbe21fb0" providerId="ADAL" clId="{8470E5E7-2B9A-4C74-A6B2-714A5512C061}" dt="2021-02-15T10:09:49.214" v="1479" actId="14100"/>
          <ac:spMkLst>
            <pc:docMk/>
            <pc:sldMk cId="3984424271" sldId="261"/>
            <ac:spMk id="4" creationId="{078E9C6A-B4EF-4495-8E81-B02106350F3E}"/>
          </ac:spMkLst>
        </pc:spChg>
        <pc:spChg chg="add del mod">
          <ac:chgData name="Atnoorkar, Kshamesh" userId="565e5f83-553b-4817-ba33-847acbe21fb0" providerId="ADAL" clId="{8470E5E7-2B9A-4C74-A6B2-714A5512C061}" dt="2021-02-15T10:11:11.447" v="1526" actId="11529"/>
          <ac:spMkLst>
            <pc:docMk/>
            <pc:sldMk cId="3984424271" sldId="261"/>
            <ac:spMk id="5" creationId="{9F17452C-AAD4-4003-BC8D-135F7E31925D}"/>
          </ac:spMkLst>
        </pc:spChg>
      </pc:sldChg>
      <pc:sldChg chg="new del">
        <pc:chgData name="Atnoorkar, Kshamesh" userId="565e5f83-553b-4817-ba33-847acbe21fb0" providerId="ADAL" clId="{8470E5E7-2B9A-4C74-A6B2-714A5512C061}" dt="2021-02-15T11:36:30.133" v="2025" actId="2696"/>
        <pc:sldMkLst>
          <pc:docMk/>
          <pc:sldMk cId="1538282944" sldId="262"/>
        </pc:sldMkLst>
      </pc:sldChg>
      <pc:sldChg chg="modSp add mod setBg">
        <pc:chgData name="Atnoorkar, Kshamesh" userId="565e5f83-553b-4817-ba33-847acbe21fb0" providerId="ADAL" clId="{8470E5E7-2B9A-4C74-A6B2-714A5512C061}" dt="2021-02-15T11:36:43.788" v="2061" actId="20577"/>
        <pc:sldMkLst>
          <pc:docMk/>
          <pc:sldMk cId="2904488828" sldId="263"/>
        </pc:sldMkLst>
        <pc:spChg chg="mod">
          <ac:chgData name="Atnoorkar, Kshamesh" userId="565e5f83-553b-4817-ba33-847acbe21fb0" providerId="ADAL" clId="{8470E5E7-2B9A-4C74-A6B2-714A5512C061}" dt="2021-02-15T11:36:43.788" v="2061" actId="20577"/>
          <ac:spMkLst>
            <pc:docMk/>
            <pc:sldMk cId="2904488828" sldId="263"/>
            <ac:spMk id="4" creationId="{078E9C6A-B4EF-4495-8E81-B02106350F3E}"/>
          </ac:spMkLst>
        </pc:spChg>
      </pc:sldChg>
      <pc:sldChg chg="modSp add mod setBg">
        <pc:chgData name="Atnoorkar, Kshamesh" userId="565e5f83-553b-4817-ba33-847acbe21fb0" providerId="ADAL" clId="{8470E5E7-2B9A-4C74-A6B2-714A5512C061}" dt="2021-02-16T07:40:18.141" v="3914" actId="20577"/>
        <pc:sldMkLst>
          <pc:docMk/>
          <pc:sldMk cId="3730844430" sldId="264"/>
        </pc:sldMkLst>
        <pc:spChg chg="mod">
          <ac:chgData name="Atnoorkar, Kshamesh" userId="565e5f83-553b-4817-ba33-847acbe21fb0" providerId="ADAL" clId="{8470E5E7-2B9A-4C74-A6B2-714A5512C061}" dt="2021-02-16T07:40:18.141" v="3914" actId="20577"/>
          <ac:spMkLst>
            <pc:docMk/>
            <pc:sldMk cId="3730844430" sldId="264"/>
            <ac:spMk id="4" creationId="{078E9C6A-B4EF-4495-8E81-B02106350F3E}"/>
          </ac:spMkLst>
        </pc:spChg>
      </pc:sldChg>
      <pc:sldChg chg="addSp delSp modSp new mod setBg modAnim">
        <pc:chgData name="Atnoorkar, Kshamesh" userId="565e5f83-553b-4817-ba33-847acbe21fb0" providerId="ADAL" clId="{8470E5E7-2B9A-4C74-A6B2-714A5512C061}" dt="2021-03-03T06:01:46.808" v="8652" actId="20577"/>
        <pc:sldMkLst>
          <pc:docMk/>
          <pc:sldMk cId="3017475161" sldId="265"/>
        </pc:sldMkLst>
        <pc:spChg chg="del">
          <ac:chgData name="Atnoorkar, Kshamesh" userId="565e5f83-553b-4817-ba33-847acbe21fb0" providerId="ADAL" clId="{8470E5E7-2B9A-4C74-A6B2-714A5512C061}" dt="2021-02-15T12:51:03.318" v="2197" actId="478"/>
          <ac:spMkLst>
            <pc:docMk/>
            <pc:sldMk cId="3017475161" sldId="265"/>
            <ac:spMk id="2" creationId="{E9EB0CDB-D5A8-4FAE-B28F-3EA854B44721}"/>
          </ac:spMkLst>
        </pc:spChg>
        <pc:spChg chg="del">
          <ac:chgData name="Atnoorkar, Kshamesh" userId="565e5f83-553b-4817-ba33-847acbe21fb0" providerId="ADAL" clId="{8470E5E7-2B9A-4C74-A6B2-714A5512C061}" dt="2021-02-15T12:51:03.318" v="2197" actId="478"/>
          <ac:spMkLst>
            <pc:docMk/>
            <pc:sldMk cId="3017475161" sldId="265"/>
            <ac:spMk id="3" creationId="{03A465ED-CBC3-473E-B59E-CD3203471DBB}"/>
          </ac:spMkLst>
        </pc:spChg>
        <pc:spChg chg="add mod">
          <ac:chgData name="Atnoorkar, Kshamesh" userId="565e5f83-553b-4817-ba33-847acbe21fb0" providerId="ADAL" clId="{8470E5E7-2B9A-4C74-A6B2-714A5512C061}" dt="2021-02-24T14:14:06.935" v="6551" actId="1076"/>
          <ac:spMkLst>
            <pc:docMk/>
            <pc:sldMk cId="3017475161" sldId="265"/>
            <ac:spMk id="4" creationId="{7EFE8B08-25BA-49B5-9F58-6C87CED6DF4F}"/>
          </ac:spMkLst>
        </pc:spChg>
        <pc:spChg chg="add mod ord">
          <ac:chgData name="Atnoorkar, Kshamesh" userId="565e5f83-553b-4817-ba33-847acbe21fb0" providerId="ADAL" clId="{8470E5E7-2B9A-4C74-A6B2-714A5512C061}" dt="2021-02-15T14:23:34.286" v="2839" actId="167"/>
          <ac:spMkLst>
            <pc:docMk/>
            <pc:sldMk cId="3017475161" sldId="265"/>
            <ac:spMk id="17" creationId="{1A6A260D-BF98-4EEC-ACCC-17AA4A47D650}"/>
          </ac:spMkLst>
        </pc:spChg>
        <pc:spChg chg="add mod ord">
          <ac:chgData name="Atnoorkar, Kshamesh" userId="565e5f83-553b-4817-ba33-847acbe21fb0" providerId="ADAL" clId="{8470E5E7-2B9A-4C74-A6B2-714A5512C061}" dt="2021-02-15T14:32:29.071" v="2947" actId="1076"/>
          <ac:spMkLst>
            <pc:docMk/>
            <pc:sldMk cId="3017475161" sldId="265"/>
            <ac:spMk id="18" creationId="{19571290-80CE-4A66-9A8A-CF42B14CFFAA}"/>
          </ac:spMkLst>
        </pc:spChg>
        <pc:spChg chg="add del mod">
          <ac:chgData name="Atnoorkar, Kshamesh" userId="565e5f83-553b-4817-ba33-847acbe21fb0" providerId="ADAL" clId="{8470E5E7-2B9A-4C74-A6B2-714A5512C061}" dt="2021-02-15T14:27:09.458" v="2904" actId="478"/>
          <ac:spMkLst>
            <pc:docMk/>
            <pc:sldMk cId="3017475161" sldId="265"/>
            <ac:spMk id="19" creationId="{6E8657A3-7799-478D-940C-90F487081DE0}"/>
          </ac:spMkLst>
        </pc:spChg>
        <pc:spChg chg="add mod ord">
          <ac:chgData name="Atnoorkar, Kshamesh" userId="565e5f83-553b-4817-ba33-847acbe21fb0" providerId="ADAL" clId="{8470E5E7-2B9A-4C74-A6B2-714A5512C061}" dt="2021-02-16T07:50:15.644" v="4071" actId="1076"/>
          <ac:spMkLst>
            <pc:docMk/>
            <pc:sldMk cId="3017475161" sldId="265"/>
            <ac:spMk id="23" creationId="{EC530C15-D38B-48BC-B515-941860B3D10A}"/>
          </ac:spMkLst>
        </pc:spChg>
        <pc:spChg chg="add del mod">
          <ac:chgData name="Atnoorkar, Kshamesh" userId="565e5f83-553b-4817-ba33-847acbe21fb0" providerId="ADAL" clId="{8470E5E7-2B9A-4C74-A6B2-714A5512C061}" dt="2021-02-15T14:31:48.026" v="2932" actId="478"/>
          <ac:spMkLst>
            <pc:docMk/>
            <pc:sldMk cId="3017475161" sldId="265"/>
            <ac:spMk id="26" creationId="{AED818B0-F15F-48BE-BB2C-063F793D0591}"/>
          </ac:spMkLst>
        </pc:spChg>
        <pc:spChg chg="add del mod">
          <ac:chgData name="Atnoorkar, Kshamesh" userId="565e5f83-553b-4817-ba33-847acbe21fb0" providerId="ADAL" clId="{8470E5E7-2B9A-4C74-A6B2-714A5512C061}" dt="2021-02-15T13:05:02.791" v="2481" actId="478"/>
          <ac:spMkLst>
            <pc:docMk/>
            <pc:sldMk cId="3017475161" sldId="265"/>
            <ac:spMk id="27" creationId="{981FFEDA-6400-4770-88F7-F5DE7189F0DB}"/>
          </ac:spMkLst>
        </pc:spChg>
        <pc:spChg chg="add del mod">
          <ac:chgData name="Atnoorkar, Kshamesh" userId="565e5f83-553b-4817-ba33-847acbe21fb0" providerId="ADAL" clId="{8470E5E7-2B9A-4C74-A6B2-714A5512C061}" dt="2021-02-15T13:04:58.911" v="2480" actId="478"/>
          <ac:spMkLst>
            <pc:docMk/>
            <pc:sldMk cId="3017475161" sldId="265"/>
            <ac:spMk id="28" creationId="{C3D51239-58A8-459D-8246-1DA81150F678}"/>
          </ac:spMkLst>
        </pc:spChg>
        <pc:spChg chg="add mod">
          <ac:chgData name="Atnoorkar, Kshamesh" userId="565e5f83-553b-4817-ba33-847acbe21fb0" providerId="ADAL" clId="{8470E5E7-2B9A-4C74-A6B2-714A5512C061}" dt="2021-02-15T14:32:21.623" v="2944" actId="1076"/>
          <ac:spMkLst>
            <pc:docMk/>
            <pc:sldMk cId="3017475161" sldId="265"/>
            <ac:spMk id="29" creationId="{DCD80686-EB00-4605-8A90-C42BC72F10FF}"/>
          </ac:spMkLst>
        </pc:spChg>
        <pc:spChg chg="add mod">
          <ac:chgData name="Atnoorkar, Kshamesh" userId="565e5f83-553b-4817-ba33-847acbe21fb0" providerId="ADAL" clId="{8470E5E7-2B9A-4C74-A6B2-714A5512C061}" dt="2021-02-15T13:07:34.642" v="2614" actId="1036"/>
          <ac:spMkLst>
            <pc:docMk/>
            <pc:sldMk cId="3017475161" sldId="265"/>
            <ac:spMk id="30" creationId="{9FAA4E1E-EFE7-4766-B4DD-F640DA5127BC}"/>
          </ac:spMkLst>
        </pc:spChg>
        <pc:spChg chg="add mod">
          <ac:chgData name="Atnoorkar, Kshamesh" userId="565e5f83-553b-4817-ba33-847acbe21fb0" providerId="ADAL" clId="{8470E5E7-2B9A-4C74-A6B2-714A5512C061}" dt="2021-03-03T06:01:46.808" v="8652" actId="20577"/>
          <ac:spMkLst>
            <pc:docMk/>
            <pc:sldMk cId="3017475161" sldId="265"/>
            <ac:spMk id="31" creationId="{70B5C26B-0152-43C6-9009-595166038838}"/>
          </ac:spMkLst>
        </pc:spChg>
        <pc:spChg chg="add del">
          <ac:chgData name="Atnoorkar, Kshamesh" userId="565e5f83-553b-4817-ba33-847acbe21fb0" providerId="ADAL" clId="{8470E5E7-2B9A-4C74-A6B2-714A5512C061}" dt="2021-02-15T13:07:59.756" v="2616" actId="11529"/>
          <ac:spMkLst>
            <pc:docMk/>
            <pc:sldMk cId="3017475161" sldId="265"/>
            <ac:spMk id="32" creationId="{E1DABA62-C5B0-4592-83A4-D9F189DB6999}"/>
          </ac:spMkLst>
        </pc:spChg>
        <pc:picChg chg="add del mod">
          <ac:chgData name="Atnoorkar, Kshamesh" userId="565e5f83-553b-4817-ba33-847acbe21fb0" providerId="ADAL" clId="{8470E5E7-2B9A-4C74-A6B2-714A5512C061}" dt="2021-02-16T05:22:34.156" v="3606" actId="478"/>
          <ac:picMkLst>
            <pc:docMk/>
            <pc:sldMk cId="3017475161" sldId="265"/>
            <ac:picMk id="3" creationId="{C9C4FC5A-4D16-4C18-9DA0-66ECFB4D9CF9}"/>
          </ac:picMkLst>
        </pc:picChg>
        <pc:picChg chg="add mod">
          <ac:chgData name="Atnoorkar, Kshamesh" userId="565e5f83-553b-4817-ba33-847acbe21fb0" providerId="ADAL" clId="{8470E5E7-2B9A-4C74-A6B2-714A5512C061}" dt="2021-02-15T14:32:44.833" v="3009" actId="1038"/>
          <ac:picMkLst>
            <pc:docMk/>
            <pc:sldMk cId="3017475161" sldId="265"/>
            <ac:picMk id="6" creationId="{CA485BDC-3DC3-4AB0-A200-B1FF4F2B6789}"/>
          </ac:picMkLst>
        </pc:picChg>
        <pc:picChg chg="add del mod">
          <ac:chgData name="Atnoorkar, Kshamesh" userId="565e5f83-553b-4817-ba33-847acbe21fb0" providerId="ADAL" clId="{8470E5E7-2B9A-4C74-A6B2-714A5512C061}" dt="2021-02-16T05:22:32.899" v="3605" actId="478"/>
          <ac:picMkLst>
            <pc:docMk/>
            <pc:sldMk cId="3017475161" sldId="265"/>
            <ac:picMk id="7" creationId="{B0170B01-2B67-4504-AA15-4A78127EE228}"/>
          </ac:picMkLst>
        </pc:picChg>
        <pc:picChg chg="add del mod">
          <ac:chgData name="Atnoorkar, Kshamesh" userId="565e5f83-553b-4817-ba33-847acbe21fb0" providerId="ADAL" clId="{8470E5E7-2B9A-4C74-A6B2-714A5512C061}" dt="2021-02-15T14:25:19.036" v="2864" actId="478"/>
          <ac:picMkLst>
            <pc:docMk/>
            <pc:sldMk cId="3017475161" sldId="265"/>
            <ac:picMk id="8" creationId="{AB4C47A5-005B-4677-A53A-BA6C701F9CF4}"/>
          </ac:picMkLst>
        </pc:picChg>
        <pc:picChg chg="add del mod">
          <ac:chgData name="Atnoorkar, Kshamesh" userId="565e5f83-553b-4817-ba33-847acbe21fb0" providerId="ADAL" clId="{8470E5E7-2B9A-4C74-A6B2-714A5512C061}" dt="2021-02-15T14:25:16.842" v="2863" actId="478"/>
          <ac:picMkLst>
            <pc:docMk/>
            <pc:sldMk cId="3017475161" sldId="265"/>
            <ac:picMk id="10" creationId="{A1300AC0-ED3B-4B8C-B60A-D4457A2C0EB1}"/>
          </ac:picMkLst>
        </pc:picChg>
        <pc:picChg chg="add del mod">
          <ac:chgData name="Atnoorkar, Kshamesh" userId="565e5f83-553b-4817-ba33-847acbe21fb0" providerId="ADAL" clId="{8470E5E7-2B9A-4C74-A6B2-714A5512C061}" dt="2021-02-15T14:25:20.663" v="2865" actId="478"/>
          <ac:picMkLst>
            <pc:docMk/>
            <pc:sldMk cId="3017475161" sldId="265"/>
            <ac:picMk id="12" creationId="{5837B036-8FCC-436A-A3C9-6D75EAFB6152}"/>
          </ac:picMkLst>
        </pc:picChg>
        <pc:picChg chg="add del mod">
          <ac:chgData name="Atnoorkar, Kshamesh" userId="565e5f83-553b-4817-ba33-847acbe21fb0" providerId="ADAL" clId="{8470E5E7-2B9A-4C74-A6B2-714A5512C061}" dt="2021-02-15T14:30:06.807" v="2926" actId="478"/>
          <ac:picMkLst>
            <pc:docMk/>
            <pc:sldMk cId="3017475161" sldId="265"/>
            <ac:picMk id="14" creationId="{0242730C-C00C-4621-9DD3-0C1A8D3FFB2C}"/>
          </ac:picMkLst>
        </pc:picChg>
        <pc:picChg chg="add del mod">
          <ac:chgData name="Atnoorkar, Kshamesh" userId="565e5f83-553b-4817-ba33-847acbe21fb0" providerId="ADAL" clId="{8470E5E7-2B9A-4C74-A6B2-714A5512C061}" dt="2021-02-15T14:25:15.227" v="2862" actId="478"/>
          <ac:picMkLst>
            <pc:docMk/>
            <pc:sldMk cId="3017475161" sldId="265"/>
            <ac:picMk id="16" creationId="{14736A3F-6326-4906-B165-BC16A5EAE5CE}"/>
          </ac:picMkLst>
        </pc:picChg>
        <pc:picChg chg="add del mod">
          <ac:chgData name="Atnoorkar, Kshamesh" userId="565e5f83-553b-4817-ba33-847acbe21fb0" providerId="ADAL" clId="{8470E5E7-2B9A-4C74-A6B2-714A5512C061}" dt="2021-02-15T14:27:22.913" v="2911" actId="478"/>
          <ac:picMkLst>
            <pc:docMk/>
            <pc:sldMk cId="3017475161" sldId="265"/>
            <ac:picMk id="20" creationId="{4852BEFC-829A-4D33-BD98-26F1B07B5F87}"/>
          </ac:picMkLst>
        </pc:picChg>
        <pc:picChg chg="add mod">
          <ac:chgData name="Atnoorkar, Kshamesh" userId="565e5f83-553b-4817-ba33-847acbe21fb0" providerId="ADAL" clId="{8470E5E7-2B9A-4C74-A6B2-714A5512C061}" dt="2021-02-16T05:22:20.720" v="3599" actId="1076"/>
          <ac:picMkLst>
            <pc:docMk/>
            <pc:sldMk cId="3017475161" sldId="265"/>
            <ac:picMk id="21" creationId="{343BF520-494D-45FC-89C4-F68E7D8CC764}"/>
          </ac:picMkLst>
        </pc:picChg>
        <pc:picChg chg="add del mod">
          <ac:chgData name="Atnoorkar, Kshamesh" userId="565e5f83-553b-4817-ba33-847acbe21fb0" providerId="ADAL" clId="{8470E5E7-2B9A-4C74-A6B2-714A5512C061}" dt="2021-02-15T14:27:19.376" v="2909" actId="478"/>
          <ac:picMkLst>
            <pc:docMk/>
            <pc:sldMk cId="3017475161" sldId="265"/>
            <ac:picMk id="21" creationId="{E3B92D5E-3AB2-4871-9AB7-AE46345E48DB}"/>
          </ac:picMkLst>
        </pc:picChg>
        <pc:picChg chg="add del mod">
          <ac:chgData name="Atnoorkar, Kshamesh" userId="565e5f83-553b-4817-ba33-847acbe21fb0" providerId="ADAL" clId="{8470E5E7-2B9A-4C74-A6B2-714A5512C061}" dt="2021-02-15T14:27:24.189" v="2912" actId="478"/>
          <ac:picMkLst>
            <pc:docMk/>
            <pc:sldMk cId="3017475161" sldId="265"/>
            <ac:picMk id="22" creationId="{057B96A2-526C-4152-AA7B-9032641E9B28}"/>
          </ac:picMkLst>
        </pc:picChg>
        <pc:picChg chg="add mod">
          <ac:chgData name="Atnoorkar, Kshamesh" userId="565e5f83-553b-4817-ba33-847acbe21fb0" providerId="ADAL" clId="{8470E5E7-2B9A-4C74-A6B2-714A5512C061}" dt="2021-02-16T05:22:26.585" v="3603" actId="1076"/>
          <ac:picMkLst>
            <pc:docMk/>
            <pc:sldMk cId="3017475161" sldId="265"/>
            <ac:picMk id="22" creationId="{F0A0F446-5AF7-43E6-AB90-D5B22B457446}"/>
          </ac:picMkLst>
        </pc:picChg>
        <pc:picChg chg="add del mod">
          <ac:chgData name="Atnoorkar, Kshamesh" userId="565e5f83-553b-4817-ba33-847acbe21fb0" providerId="ADAL" clId="{8470E5E7-2B9A-4C74-A6B2-714A5512C061}" dt="2021-02-15T14:31:23.990" v="2928" actId="478"/>
          <ac:picMkLst>
            <pc:docMk/>
            <pc:sldMk cId="3017475161" sldId="265"/>
            <ac:picMk id="24" creationId="{5121CB71-D191-4D5D-93E3-CA25648F95F1}"/>
          </ac:picMkLst>
        </pc:picChg>
        <pc:picChg chg="add mod">
          <ac:chgData name="Atnoorkar, Kshamesh" userId="565e5f83-553b-4817-ba33-847acbe21fb0" providerId="ADAL" clId="{8470E5E7-2B9A-4C74-A6B2-714A5512C061}" dt="2021-02-16T07:50:15.644" v="4071" actId="1076"/>
          <ac:picMkLst>
            <pc:docMk/>
            <pc:sldMk cId="3017475161" sldId="265"/>
            <ac:picMk id="24" creationId="{7D16AE98-7287-42EB-BF47-7B32A08F3297}"/>
          </ac:picMkLst>
        </pc:picChg>
        <pc:picChg chg="add del mod">
          <ac:chgData name="Atnoorkar, Kshamesh" userId="565e5f83-553b-4817-ba33-847acbe21fb0" providerId="ADAL" clId="{8470E5E7-2B9A-4C74-A6B2-714A5512C061}" dt="2021-02-15T14:31:22.047" v="2927" actId="478"/>
          <ac:picMkLst>
            <pc:docMk/>
            <pc:sldMk cId="3017475161" sldId="265"/>
            <ac:picMk id="25" creationId="{3F2140CA-1FED-46F9-8B2C-52BCD104FC01}"/>
          </ac:picMkLst>
        </pc:picChg>
        <pc:picChg chg="add mod">
          <ac:chgData name="Atnoorkar, Kshamesh" userId="565e5f83-553b-4817-ba33-847acbe21fb0" providerId="ADAL" clId="{8470E5E7-2B9A-4C74-A6B2-714A5512C061}" dt="2021-02-16T07:50:15.644" v="4071" actId="1076"/>
          <ac:picMkLst>
            <pc:docMk/>
            <pc:sldMk cId="3017475161" sldId="265"/>
            <ac:picMk id="25" creationId="{ED0CD092-2A69-4467-ADCE-1393F2D7A54A}"/>
          </ac:picMkLst>
        </pc:picChg>
        <pc:picChg chg="add mod">
          <ac:chgData name="Atnoorkar, Kshamesh" userId="565e5f83-553b-4817-ba33-847acbe21fb0" providerId="ADAL" clId="{8470E5E7-2B9A-4C74-A6B2-714A5512C061}" dt="2021-02-15T14:32:00.032" v="2938" actId="1076"/>
          <ac:picMkLst>
            <pc:docMk/>
            <pc:sldMk cId="3017475161" sldId="265"/>
            <ac:picMk id="33" creationId="{48576882-9394-4522-A33B-9EBBF5E24AE8}"/>
          </ac:picMkLst>
        </pc:picChg>
        <pc:picChg chg="add mod">
          <ac:chgData name="Atnoorkar, Kshamesh" userId="565e5f83-553b-4817-ba33-847acbe21fb0" providerId="ADAL" clId="{8470E5E7-2B9A-4C74-A6B2-714A5512C061}" dt="2021-02-15T14:32:36.360" v="2979" actId="1037"/>
          <ac:picMkLst>
            <pc:docMk/>
            <pc:sldMk cId="3017475161" sldId="265"/>
            <ac:picMk id="35" creationId="{883C94E6-B589-471E-8C59-D03329A222F5}"/>
          </ac:picMkLst>
        </pc:picChg>
        <pc:picChg chg="add mod">
          <ac:chgData name="Atnoorkar, Kshamesh" userId="565e5f83-553b-4817-ba33-847acbe21fb0" providerId="ADAL" clId="{8470E5E7-2B9A-4C74-A6B2-714A5512C061}" dt="2021-02-15T14:31:53.898" v="2934" actId="1076"/>
          <ac:picMkLst>
            <pc:docMk/>
            <pc:sldMk cId="3017475161" sldId="265"/>
            <ac:picMk id="37" creationId="{20855B83-42AB-4013-BBCC-22A468642152}"/>
          </ac:picMkLst>
        </pc:picChg>
        <pc:picChg chg="add mod">
          <ac:chgData name="Atnoorkar, Kshamesh" userId="565e5f83-553b-4817-ba33-847acbe21fb0" providerId="ADAL" clId="{8470E5E7-2B9A-4C74-A6B2-714A5512C061}" dt="2021-02-15T14:32:41.562" v="3004" actId="1037"/>
          <ac:picMkLst>
            <pc:docMk/>
            <pc:sldMk cId="3017475161" sldId="265"/>
            <ac:picMk id="38" creationId="{9B700C72-3CBC-47C9-89CD-319906BECF80}"/>
          </ac:picMkLst>
        </pc:picChg>
        <pc:picChg chg="add del mod">
          <ac:chgData name="Atnoorkar, Kshamesh" userId="565e5f83-553b-4817-ba33-847acbe21fb0" providerId="ADAL" clId="{8470E5E7-2B9A-4C74-A6B2-714A5512C061}" dt="2021-02-15T14:26:34.144" v="2890"/>
          <ac:picMkLst>
            <pc:docMk/>
            <pc:sldMk cId="3017475161" sldId="265"/>
            <ac:picMk id="39" creationId="{7232D87F-AAE1-44F7-8B5B-CE4E352CD835}"/>
          </ac:picMkLst>
        </pc:picChg>
        <pc:picChg chg="add mod">
          <ac:chgData name="Atnoorkar, Kshamesh" userId="565e5f83-553b-4817-ba33-847acbe21fb0" providerId="ADAL" clId="{8470E5E7-2B9A-4C74-A6B2-714A5512C061}" dt="2021-02-16T05:23:06.012" v="3635" actId="1038"/>
          <ac:picMkLst>
            <pc:docMk/>
            <pc:sldMk cId="3017475161" sldId="265"/>
            <ac:picMk id="40" creationId="{772A2076-B015-4E27-BCA6-4BD5D10A3514}"/>
          </ac:picMkLst>
        </pc:picChg>
        <pc:picChg chg="add del mod">
          <ac:chgData name="Atnoorkar, Kshamesh" userId="565e5f83-553b-4817-ba33-847acbe21fb0" providerId="ADAL" clId="{8470E5E7-2B9A-4C74-A6B2-714A5512C061}" dt="2021-02-16T05:21:54.570" v="3588" actId="478"/>
          <ac:picMkLst>
            <pc:docMk/>
            <pc:sldMk cId="3017475161" sldId="265"/>
            <ac:picMk id="42" creationId="{2F0A6AFD-66DC-43E8-A87C-9AB887E9490C}"/>
          </ac:picMkLst>
        </pc:picChg>
        <pc:picChg chg="add del mod">
          <ac:chgData name="Atnoorkar, Kshamesh" userId="565e5f83-553b-4817-ba33-847acbe21fb0" providerId="ADAL" clId="{8470E5E7-2B9A-4C74-A6B2-714A5512C061}" dt="2021-02-16T05:22:35.580" v="3607" actId="478"/>
          <ac:picMkLst>
            <pc:docMk/>
            <pc:sldMk cId="3017475161" sldId="265"/>
            <ac:picMk id="43" creationId="{641544D0-9A55-4504-8E5C-F75B1F162022}"/>
          </ac:picMkLst>
        </pc:picChg>
      </pc:sldChg>
      <pc:sldChg chg="addSp delSp modSp new mod setBg delAnim modAnim">
        <pc:chgData name="Atnoorkar, Kshamesh" userId="565e5f83-553b-4817-ba33-847acbe21fb0" providerId="ADAL" clId="{8470E5E7-2B9A-4C74-A6B2-714A5512C061}" dt="2021-02-24T14:34:08.123" v="6652"/>
        <pc:sldMkLst>
          <pc:docMk/>
          <pc:sldMk cId="2076285295" sldId="266"/>
        </pc:sldMkLst>
        <pc:spChg chg="del">
          <ac:chgData name="Atnoorkar, Kshamesh" userId="565e5f83-553b-4817-ba33-847acbe21fb0" providerId="ADAL" clId="{8470E5E7-2B9A-4C74-A6B2-714A5512C061}" dt="2021-02-15T13:59:25.791" v="2796" actId="478"/>
          <ac:spMkLst>
            <pc:docMk/>
            <pc:sldMk cId="2076285295" sldId="266"/>
            <ac:spMk id="2" creationId="{6A3AF5D9-E716-4E24-A672-23C49E596C98}"/>
          </ac:spMkLst>
        </pc:spChg>
        <pc:spChg chg="del">
          <ac:chgData name="Atnoorkar, Kshamesh" userId="565e5f83-553b-4817-ba33-847acbe21fb0" providerId="ADAL" clId="{8470E5E7-2B9A-4C74-A6B2-714A5512C061}" dt="2021-02-15T13:59:25.791" v="2796" actId="478"/>
          <ac:spMkLst>
            <pc:docMk/>
            <pc:sldMk cId="2076285295" sldId="266"/>
            <ac:spMk id="3" creationId="{5F04240D-B42C-4899-B68A-F3F15E1C1891}"/>
          </ac:spMkLst>
        </pc:spChg>
        <pc:spChg chg="add mod">
          <ac:chgData name="Atnoorkar, Kshamesh" userId="565e5f83-553b-4817-ba33-847acbe21fb0" providerId="ADAL" clId="{8470E5E7-2B9A-4C74-A6B2-714A5512C061}" dt="2021-02-24T14:10:46.837" v="6496" actId="1076"/>
          <ac:spMkLst>
            <pc:docMk/>
            <pc:sldMk cId="2076285295" sldId="266"/>
            <ac:spMk id="4" creationId="{306AF6FF-DD3A-4459-B42A-C2A4762C354F}"/>
          </ac:spMkLst>
        </pc:spChg>
        <pc:spChg chg="add del mod">
          <ac:chgData name="Atnoorkar, Kshamesh" userId="565e5f83-553b-4817-ba33-847acbe21fb0" providerId="ADAL" clId="{8470E5E7-2B9A-4C74-A6B2-714A5512C061}" dt="2021-02-15T14:01:10" v="2800"/>
          <ac:spMkLst>
            <pc:docMk/>
            <pc:sldMk cId="2076285295" sldId="266"/>
            <ac:spMk id="5" creationId="{8CEABE54-83AC-4177-B839-00B347F504F5}"/>
          </ac:spMkLst>
        </pc:spChg>
        <pc:spChg chg="add del mod">
          <ac:chgData name="Atnoorkar, Kshamesh" userId="565e5f83-553b-4817-ba33-847acbe21fb0" providerId="ADAL" clId="{8470E5E7-2B9A-4C74-A6B2-714A5512C061}" dt="2021-02-24T14:11:02.498" v="6500" actId="21"/>
          <ac:spMkLst>
            <pc:docMk/>
            <pc:sldMk cId="2076285295" sldId="266"/>
            <ac:spMk id="10" creationId="{C2D5353E-F31E-45C7-97AB-15E228205F82}"/>
          </ac:spMkLst>
        </pc:spChg>
        <pc:spChg chg="add del mod">
          <ac:chgData name="Atnoorkar, Kshamesh" userId="565e5f83-553b-4817-ba33-847acbe21fb0" providerId="ADAL" clId="{8470E5E7-2B9A-4C74-A6B2-714A5512C061}" dt="2021-02-24T14:11:02.498" v="6500" actId="21"/>
          <ac:spMkLst>
            <pc:docMk/>
            <pc:sldMk cId="2076285295" sldId="266"/>
            <ac:spMk id="11" creationId="{88317DD4-90D6-4419-A728-61747314AA04}"/>
          </ac:spMkLst>
        </pc:spChg>
        <pc:spChg chg="add del mod">
          <ac:chgData name="Atnoorkar, Kshamesh" userId="565e5f83-553b-4817-ba33-847acbe21fb0" providerId="ADAL" clId="{8470E5E7-2B9A-4C74-A6B2-714A5512C061}" dt="2021-02-24T14:11:18.857" v="6502"/>
          <ac:spMkLst>
            <pc:docMk/>
            <pc:sldMk cId="2076285295" sldId="266"/>
            <ac:spMk id="12" creationId="{13D74C04-F992-40F6-A4FE-D2F0845619E6}"/>
          </ac:spMkLst>
        </pc:spChg>
        <pc:spChg chg="add del mod">
          <ac:chgData name="Atnoorkar, Kshamesh" userId="565e5f83-553b-4817-ba33-847acbe21fb0" providerId="ADAL" clId="{8470E5E7-2B9A-4C74-A6B2-714A5512C061}" dt="2021-02-24T14:11:18.857" v="6502"/>
          <ac:spMkLst>
            <pc:docMk/>
            <pc:sldMk cId="2076285295" sldId="266"/>
            <ac:spMk id="13" creationId="{7378CDF9-D637-4781-98F1-D9DE84707049}"/>
          </ac:spMkLst>
        </pc:spChg>
        <pc:picChg chg="add del mod">
          <ac:chgData name="Atnoorkar, Kshamesh" userId="565e5f83-553b-4817-ba33-847acbe21fb0" providerId="ADAL" clId="{8470E5E7-2B9A-4C74-A6B2-714A5512C061}" dt="2021-02-16T07:58:49.694" v="4182" actId="478"/>
          <ac:picMkLst>
            <pc:docMk/>
            <pc:sldMk cId="2076285295" sldId="266"/>
            <ac:picMk id="2" creationId="{3C771E03-D257-4064-AAB6-6579F494A9F9}"/>
          </ac:picMkLst>
        </pc:picChg>
        <pc:picChg chg="add del mod">
          <ac:chgData name="Atnoorkar, Kshamesh" userId="565e5f83-553b-4817-ba33-847acbe21fb0" providerId="ADAL" clId="{8470E5E7-2B9A-4C74-A6B2-714A5512C061}" dt="2021-02-24T14:21:54.456" v="6587" actId="21"/>
          <ac:picMkLst>
            <pc:docMk/>
            <pc:sldMk cId="2076285295" sldId="266"/>
            <ac:picMk id="2" creationId="{F06E8C42-AFA5-43DD-A0F0-4DB5F5A5FB6E}"/>
          </ac:picMkLst>
        </pc:picChg>
        <pc:picChg chg="add del mod">
          <ac:chgData name="Atnoorkar, Kshamesh" userId="565e5f83-553b-4817-ba33-847acbe21fb0" providerId="ADAL" clId="{8470E5E7-2B9A-4C74-A6B2-714A5512C061}" dt="2021-02-24T14:14:59.040" v="6558" actId="21"/>
          <ac:picMkLst>
            <pc:docMk/>
            <pc:sldMk cId="2076285295" sldId="266"/>
            <ac:picMk id="3" creationId="{24CDA5CC-1431-4D1E-B2A6-0A17EBBB3A6D}"/>
          </ac:picMkLst>
        </pc:picChg>
        <pc:picChg chg="add del mod">
          <ac:chgData name="Atnoorkar, Kshamesh" userId="565e5f83-553b-4817-ba33-847acbe21fb0" providerId="ADAL" clId="{8470E5E7-2B9A-4C74-A6B2-714A5512C061}" dt="2021-02-24T14:21:15.110" v="6575" actId="21"/>
          <ac:picMkLst>
            <pc:docMk/>
            <pc:sldMk cId="2076285295" sldId="266"/>
            <ac:picMk id="5" creationId="{C685376E-1047-48A2-9E72-C43668CB27C4}"/>
          </ac:picMkLst>
        </pc:picChg>
        <pc:picChg chg="add del mod">
          <ac:chgData name="Atnoorkar, Kshamesh" userId="565e5f83-553b-4817-ba33-847acbe21fb0" providerId="ADAL" clId="{8470E5E7-2B9A-4C74-A6B2-714A5512C061}" dt="2021-02-24T14:07:34.757" v="6480" actId="478"/>
          <ac:picMkLst>
            <pc:docMk/>
            <pc:sldMk cId="2076285295" sldId="266"/>
            <ac:picMk id="6" creationId="{E1666225-3358-4F2B-B885-806B4D94C044}"/>
          </ac:picMkLst>
        </pc:picChg>
        <pc:picChg chg="add del mod">
          <ac:chgData name="Atnoorkar, Kshamesh" userId="565e5f83-553b-4817-ba33-847acbe21fb0" providerId="ADAL" clId="{8470E5E7-2B9A-4C74-A6B2-714A5512C061}" dt="2021-02-15T14:51:11.878" v="3060" actId="478"/>
          <ac:picMkLst>
            <pc:docMk/>
            <pc:sldMk cId="2076285295" sldId="266"/>
            <ac:picMk id="7" creationId="{39C3DD0B-67C2-4846-95E2-B2CDBCEB9E16}"/>
          </ac:picMkLst>
        </pc:picChg>
        <pc:picChg chg="add del mod modCrop">
          <ac:chgData name="Atnoorkar, Kshamesh" userId="565e5f83-553b-4817-ba33-847acbe21fb0" providerId="ADAL" clId="{8470E5E7-2B9A-4C74-A6B2-714A5512C061}" dt="2021-02-16T07:58:09.405" v="4168" actId="478"/>
          <ac:picMkLst>
            <pc:docMk/>
            <pc:sldMk cId="2076285295" sldId="266"/>
            <ac:picMk id="8" creationId="{7D12AB61-EB29-4E67-8A20-7F14F5839445}"/>
          </ac:picMkLst>
        </pc:picChg>
        <pc:picChg chg="add del mod">
          <ac:chgData name="Atnoorkar, Kshamesh" userId="565e5f83-553b-4817-ba33-847acbe21fb0" providerId="ADAL" clId="{8470E5E7-2B9A-4C74-A6B2-714A5512C061}" dt="2021-02-24T14:07:42.170" v="6484" actId="478"/>
          <ac:picMkLst>
            <pc:docMk/>
            <pc:sldMk cId="2076285295" sldId="266"/>
            <ac:picMk id="9" creationId="{2238425E-22F0-4CAC-81F6-E5F48DF826AB}"/>
          </ac:picMkLst>
        </pc:picChg>
        <pc:picChg chg="add del mod">
          <ac:chgData name="Atnoorkar, Kshamesh" userId="565e5f83-553b-4817-ba33-847acbe21fb0" providerId="ADAL" clId="{8470E5E7-2B9A-4C74-A6B2-714A5512C061}" dt="2021-02-24T14:15:21.470" v="6562" actId="21"/>
          <ac:picMkLst>
            <pc:docMk/>
            <pc:sldMk cId="2076285295" sldId="266"/>
            <ac:picMk id="14" creationId="{2EE99AF1-C025-46E2-ABC1-5E52D8BD1A0D}"/>
          </ac:picMkLst>
        </pc:picChg>
        <pc:picChg chg="add del mod">
          <ac:chgData name="Atnoorkar, Kshamesh" userId="565e5f83-553b-4817-ba33-847acbe21fb0" providerId="ADAL" clId="{8470E5E7-2B9A-4C74-A6B2-714A5512C061}" dt="2021-02-24T14:21:15.110" v="6575" actId="21"/>
          <ac:picMkLst>
            <pc:docMk/>
            <pc:sldMk cId="2076285295" sldId="266"/>
            <ac:picMk id="15" creationId="{8FD359AD-7D00-4F58-AF5D-8B68F1DEFB9B}"/>
          </ac:picMkLst>
        </pc:picChg>
        <pc:picChg chg="add del mod">
          <ac:chgData name="Atnoorkar, Kshamesh" userId="565e5f83-553b-4817-ba33-847acbe21fb0" providerId="ADAL" clId="{8470E5E7-2B9A-4C74-A6B2-714A5512C061}" dt="2021-02-24T14:19:30.689" v="6569"/>
          <ac:picMkLst>
            <pc:docMk/>
            <pc:sldMk cId="2076285295" sldId="266"/>
            <ac:picMk id="16" creationId="{E9E010B9-D8E4-4677-A75D-5FA49E72BC04}"/>
          </ac:picMkLst>
        </pc:picChg>
        <pc:picChg chg="add mod">
          <ac:chgData name="Atnoorkar, Kshamesh" userId="565e5f83-553b-4817-ba33-847acbe21fb0" providerId="ADAL" clId="{8470E5E7-2B9A-4C74-A6B2-714A5512C061}" dt="2021-02-24T14:24:43.487" v="6610" actId="1076"/>
          <ac:picMkLst>
            <pc:docMk/>
            <pc:sldMk cId="2076285295" sldId="266"/>
            <ac:picMk id="17" creationId="{C13A475B-615B-477E-937F-272C1C497B3B}"/>
          </ac:picMkLst>
        </pc:picChg>
        <pc:picChg chg="add mod">
          <ac:chgData name="Atnoorkar, Kshamesh" userId="565e5f83-553b-4817-ba33-847acbe21fb0" providerId="ADAL" clId="{8470E5E7-2B9A-4C74-A6B2-714A5512C061}" dt="2021-02-24T14:34:08.123" v="6652"/>
          <ac:picMkLst>
            <pc:docMk/>
            <pc:sldMk cId="2076285295" sldId="266"/>
            <ac:picMk id="18" creationId="{4137A6B7-B5F0-4FA0-82C7-008730733ED6}"/>
          </ac:picMkLst>
        </pc:picChg>
        <pc:picChg chg="add del mod">
          <ac:chgData name="Atnoorkar, Kshamesh" userId="565e5f83-553b-4817-ba33-847acbe21fb0" providerId="ADAL" clId="{8470E5E7-2B9A-4C74-A6B2-714A5512C061}" dt="2021-02-24T14:24:01.566" v="6595" actId="478"/>
          <ac:picMkLst>
            <pc:docMk/>
            <pc:sldMk cId="2076285295" sldId="266"/>
            <ac:picMk id="7170" creationId="{91941A87-5CB7-4AC7-8188-DE474BA97BA9}"/>
          </ac:picMkLst>
        </pc:picChg>
        <pc:picChg chg="add del mod">
          <ac:chgData name="Atnoorkar, Kshamesh" userId="565e5f83-553b-4817-ba33-847acbe21fb0" providerId="ADAL" clId="{8470E5E7-2B9A-4C74-A6B2-714A5512C061}" dt="2021-02-24T14:24:34.339" v="6606" actId="21"/>
          <ac:picMkLst>
            <pc:docMk/>
            <pc:sldMk cId="2076285295" sldId="266"/>
            <ac:picMk id="7172" creationId="{7F5EBB00-5877-4519-91BE-A7EA4640807A}"/>
          </ac:picMkLst>
        </pc:picChg>
      </pc:sldChg>
      <pc:sldChg chg="modSp add mod setBg">
        <pc:chgData name="Atnoorkar, Kshamesh" userId="565e5f83-553b-4817-ba33-847acbe21fb0" providerId="ADAL" clId="{8470E5E7-2B9A-4C74-A6B2-714A5512C061}" dt="2021-02-16T08:05:32.122" v="4214" actId="113"/>
        <pc:sldMkLst>
          <pc:docMk/>
          <pc:sldMk cId="559307589" sldId="267"/>
        </pc:sldMkLst>
        <pc:spChg chg="mod">
          <ac:chgData name="Atnoorkar, Kshamesh" userId="565e5f83-553b-4817-ba33-847acbe21fb0" providerId="ADAL" clId="{8470E5E7-2B9A-4C74-A6B2-714A5512C061}" dt="2021-02-16T08:05:32.122" v="4214" actId="113"/>
          <ac:spMkLst>
            <pc:docMk/>
            <pc:sldMk cId="559307589" sldId="267"/>
            <ac:spMk id="4" creationId="{078E9C6A-B4EF-4495-8E81-B02106350F3E}"/>
          </ac:spMkLst>
        </pc:spChg>
      </pc:sldChg>
      <pc:sldChg chg="addSp delSp modSp new mod setBg modAnim setClrOvrMap">
        <pc:chgData name="Atnoorkar, Kshamesh" userId="565e5f83-553b-4817-ba33-847acbe21fb0" providerId="ADAL" clId="{8470E5E7-2B9A-4C74-A6B2-714A5512C061}" dt="2021-03-03T05:45:21.834" v="8634" actId="20577"/>
        <pc:sldMkLst>
          <pc:docMk/>
          <pc:sldMk cId="1252257575" sldId="268"/>
        </pc:sldMkLst>
        <pc:spChg chg="del">
          <ac:chgData name="Atnoorkar, Kshamesh" userId="565e5f83-553b-4817-ba33-847acbe21fb0" providerId="ADAL" clId="{8470E5E7-2B9A-4C74-A6B2-714A5512C061}" dt="2021-02-16T13:13:00.397" v="4216" actId="478"/>
          <ac:spMkLst>
            <pc:docMk/>
            <pc:sldMk cId="1252257575" sldId="268"/>
            <ac:spMk id="2" creationId="{68227EF1-879C-463E-92E7-1DEF32C395CC}"/>
          </ac:spMkLst>
        </pc:spChg>
        <pc:spChg chg="del">
          <ac:chgData name="Atnoorkar, Kshamesh" userId="565e5f83-553b-4817-ba33-847acbe21fb0" providerId="ADAL" clId="{8470E5E7-2B9A-4C74-A6B2-714A5512C061}" dt="2021-02-16T13:13:02.378" v="4217" actId="478"/>
          <ac:spMkLst>
            <pc:docMk/>
            <pc:sldMk cId="1252257575" sldId="268"/>
            <ac:spMk id="3" creationId="{66BB6263-506C-4EF2-A381-04C076132EF8}"/>
          </ac:spMkLst>
        </pc:spChg>
        <pc:spChg chg="add del mod">
          <ac:chgData name="Atnoorkar, Kshamesh" userId="565e5f83-553b-4817-ba33-847acbe21fb0" providerId="ADAL" clId="{8470E5E7-2B9A-4C74-A6B2-714A5512C061}" dt="2021-02-16T14:09:54.842" v="4270" actId="478"/>
          <ac:spMkLst>
            <pc:docMk/>
            <pc:sldMk cId="1252257575" sldId="268"/>
            <ac:spMk id="5" creationId="{49AF5B66-F0B3-4480-934C-0D3E044F7B66}"/>
          </ac:spMkLst>
        </pc:spChg>
        <pc:spChg chg="add">
          <ac:chgData name="Atnoorkar, Kshamesh" userId="565e5f83-553b-4817-ba33-847acbe21fb0" providerId="ADAL" clId="{8470E5E7-2B9A-4C74-A6B2-714A5512C061}" dt="2021-02-16T14:08:57.843" v="4265" actId="26606"/>
          <ac:spMkLst>
            <pc:docMk/>
            <pc:sldMk cId="1252257575" sldId="268"/>
            <ac:spMk id="15" creationId="{0C45045A-6083-4B3E-956A-67582337527D}"/>
          </ac:spMkLst>
        </pc:spChg>
        <pc:spChg chg="add">
          <ac:chgData name="Atnoorkar, Kshamesh" userId="565e5f83-553b-4817-ba33-847acbe21fb0" providerId="ADAL" clId="{8470E5E7-2B9A-4C74-A6B2-714A5512C061}" dt="2021-02-16T14:08:57.843" v="4265" actId="26606"/>
          <ac:spMkLst>
            <pc:docMk/>
            <pc:sldMk cId="1252257575" sldId="268"/>
            <ac:spMk id="17" creationId="{EBD2B2B2-1395-4E7B-87A0-BD34551C01B6}"/>
          </ac:spMkLst>
        </pc:spChg>
        <pc:spChg chg="add">
          <ac:chgData name="Atnoorkar, Kshamesh" userId="565e5f83-553b-4817-ba33-847acbe21fb0" providerId="ADAL" clId="{8470E5E7-2B9A-4C74-A6B2-714A5512C061}" dt="2021-02-16T14:08:57.843" v="4265" actId="26606"/>
          <ac:spMkLst>
            <pc:docMk/>
            <pc:sldMk cId="1252257575" sldId="268"/>
            <ac:spMk id="19" creationId="{42875DDC-0225-45F8-B745-78688F2D1ADC}"/>
          </ac:spMkLst>
        </pc:spChg>
        <pc:spChg chg="add mod">
          <ac:chgData name="Atnoorkar, Kshamesh" userId="565e5f83-553b-4817-ba33-847acbe21fb0" providerId="ADAL" clId="{8470E5E7-2B9A-4C74-A6B2-714A5512C061}" dt="2021-02-16T14:10:29.677" v="4285" actId="1035"/>
          <ac:spMkLst>
            <pc:docMk/>
            <pc:sldMk cId="1252257575" sldId="268"/>
            <ac:spMk id="20" creationId="{F4A8EC8A-5665-4309-855A-E11268398AED}"/>
          </ac:spMkLst>
        </pc:spChg>
        <pc:spChg chg="add">
          <ac:chgData name="Atnoorkar, Kshamesh" userId="565e5f83-553b-4817-ba33-847acbe21fb0" providerId="ADAL" clId="{8470E5E7-2B9A-4C74-A6B2-714A5512C061}" dt="2021-02-16T14:08:57.843" v="4265" actId="26606"/>
          <ac:spMkLst>
            <pc:docMk/>
            <pc:sldMk cId="1252257575" sldId="268"/>
            <ac:spMk id="21" creationId="{4F329563-0961-4426-90D2-2DF4888E5461}"/>
          </ac:spMkLst>
        </pc:spChg>
        <pc:spChg chg="add mod">
          <ac:chgData name="Atnoorkar, Kshamesh" userId="565e5f83-553b-4817-ba33-847acbe21fb0" providerId="ADAL" clId="{8470E5E7-2B9A-4C74-A6B2-714A5512C061}" dt="2021-03-03T05:45:21.834" v="8634" actId="20577"/>
          <ac:spMkLst>
            <pc:docMk/>
            <pc:sldMk cId="1252257575" sldId="268"/>
            <ac:spMk id="22" creationId="{9F51E86B-5DE7-4AF5-86F7-25F336ECBE4E}"/>
          </ac:spMkLst>
        </pc:spChg>
        <pc:spChg chg="add">
          <ac:chgData name="Atnoorkar, Kshamesh" userId="565e5f83-553b-4817-ba33-847acbe21fb0" providerId="ADAL" clId="{8470E5E7-2B9A-4C74-A6B2-714A5512C061}" dt="2021-02-16T14:08:57.843" v="4265" actId="26606"/>
          <ac:spMkLst>
            <pc:docMk/>
            <pc:sldMk cId="1252257575" sldId="268"/>
            <ac:spMk id="23" creationId="{12617755-D451-4BAF-9B55-518297BFF42D}"/>
          </ac:spMkLst>
        </pc:spChg>
        <pc:spChg chg="add">
          <ac:chgData name="Atnoorkar, Kshamesh" userId="565e5f83-553b-4817-ba33-847acbe21fb0" providerId="ADAL" clId="{8470E5E7-2B9A-4C74-A6B2-714A5512C061}" dt="2021-02-16T14:08:57.843" v="4265" actId="26606"/>
          <ac:spMkLst>
            <pc:docMk/>
            <pc:sldMk cId="1252257575" sldId="268"/>
            <ac:spMk id="25" creationId="{86C062C2-3673-4248-BE21-B51B16E63267}"/>
          </ac:spMkLst>
        </pc:spChg>
        <pc:picChg chg="add mod">
          <ac:chgData name="Atnoorkar, Kshamesh" userId="565e5f83-553b-4817-ba33-847acbe21fb0" providerId="ADAL" clId="{8470E5E7-2B9A-4C74-A6B2-714A5512C061}" dt="2021-02-16T14:10:00.107" v="4274" actId="1036"/>
          <ac:picMkLst>
            <pc:docMk/>
            <pc:sldMk cId="1252257575" sldId="268"/>
            <ac:picMk id="6" creationId="{271E6E90-0E41-4ECF-B3B4-2D132AA30F61}"/>
          </ac:picMkLst>
        </pc:picChg>
        <pc:picChg chg="add mod">
          <ac:chgData name="Atnoorkar, Kshamesh" userId="565e5f83-553b-4817-ba33-847acbe21fb0" providerId="ADAL" clId="{8470E5E7-2B9A-4C74-A6B2-714A5512C061}" dt="2021-02-16T14:10:00.107" v="4274" actId="1036"/>
          <ac:picMkLst>
            <pc:docMk/>
            <pc:sldMk cId="1252257575" sldId="268"/>
            <ac:picMk id="8" creationId="{719CF524-A10E-4DCA-AEAD-D7910EA0708A}"/>
          </ac:picMkLst>
        </pc:picChg>
        <pc:picChg chg="add mod">
          <ac:chgData name="Atnoorkar, Kshamesh" userId="565e5f83-553b-4817-ba33-847acbe21fb0" providerId="ADAL" clId="{8470E5E7-2B9A-4C74-A6B2-714A5512C061}" dt="2021-02-16T14:10:00.107" v="4274" actId="1036"/>
          <ac:picMkLst>
            <pc:docMk/>
            <pc:sldMk cId="1252257575" sldId="268"/>
            <ac:picMk id="10" creationId="{E715BF1B-445F-4E91-8F7A-F1F57B8ABD78}"/>
          </ac:picMkLst>
        </pc:picChg>
        <pc:picChg chg="add del mod">
          <ac:chgData name="Atnoorkar, Kshamesh" userId="565e5f83-553b-4817-ba33-847acbe21fb0" providerId="ADAL" clId="{8470E5E7-2B9A-4C74-A6B2-714A5512C061}" dt="2021-02-16T13:36:54.965" v="4239" actId="478"/>
          <ac:picMkLst>
            <pc:docMk/>
            <pc:sldMk cId="1252257575" sldId="268"/>
            <ac:picMk id="1026" creationId="{8B81DD29-C0D9-4F6E-A227-CD9763321E9F}"/>
          </ac:picMkLst>
        </pc:picChg>
        <pc:picChg chg="add del mod">
          <ac:chgData name="Atnoorkar, Kshamesh" userId="565e5f83-553b-4817-ba33-847acbe21fb0" providerId="ADAL" clId="{8470E5E7-2B9A-4C74-A6B2-714A5512C061}" dt="2021-02-16T13:39:42.048" v="4248" actId="478"/>
          <ac:picMkLst>
            <pc:docMk/>
            <pc:sldMk cId="1252257575" sldId="268"/>
            <ac:picMk id="1028" creationId="{EDEA9F42-7DA9-40A7-8096-D0F61FB56C49}"/>
          </ac:picMkLst>
        </pc:picChg>
      </pc:sldChg>
      <pc:sldChg chg="addSp delSp modSp new mod setBg delAnim modAnim">
        <pc:chgData name="Atnoorkar, Kshamesh" userId="565e5f83-553b-4817-ba33-847acbe21fb0" providerId="ADAL" clId="{8470E5E7-2B9A-4C74-A6B2-714A5512C061}" dt="2021-02-20T19:15:52.603" v="5512"/>
        <pc:sldMkLst>
          <pc:docMk/>
          <pc:sldMk cId="3379103151" sldId="269"/>
        </pc:sldMkLst>
        <pc:spChg chg="del">
          <ac:chgData name="Atnoorkar, Kshamesh" userId="565e5f83-553b-4817-ba33-847acbe21fb0" providerId="ADAL" clId="{8470E5E7-2B9A-4C74-A6B2-714A5512C061}" dt="2021-02-16T14:15:35.701" v="4426" actId="478"/>
          <ac:spMkLst>
            <pc:docMk/>
            <pc:sldMk cId="3379103151" sldId="269"/>
            <ac:spMk id="2" creationId="{0E1CEBE6-B8D6-4271-A8BA-993FC3CE6987}"/>
          </ac:spMkLst>
        </pc:spChg>
        <pc:spChg chg="del">
          <ac:chgData name="Atnoorkar, Kshamesh" userId="565e5f83-553b-4817-ba33-847acbe21fb0" providerId="ADAL" clId="{8470E5E7-2B9A-4C74-A6B2-714A5512C061}" dt="2021-02-16T14:15:38.111" v="4427" actId="478"/>
          <ac:spMkLst>
            <pc:docMk/>
            <pc:sldMk cId="3379103151" sldId="269"/>
            <ac:spMk id="3" creationId="{E2688064-5126-4D5C-8E41-BA9ABFCDCBA7}"/>
          </ac:spMkLst>
        </pc:spChg>
        <pc:spChg chg="add mod ord">
          <ac:chgData name="Atnoorkar, Kshamesh" userId="565e5f83-553b-4817-ba33-847acbe21fb0" providerId="ADAL" clId="{8470E5E7-2B9A-4C74-A6B2-714A5512C061}" dt="2021-02-17T13:05:34.464" v="4498" actId="26606"/>
          <ac:spMkLst>
            <pc:docMk/>
            <pc:sldMk cId="3379103151" sldId="269"/>
            <ac:spMk id="4" creationId="{B4C7BB46-7374-4D10-9DFC-85961FCBE764}"/>
          </ac:spMkLst>
        </pc:spChg>
        <pc:spChg chg="add mod">
          <ac:chgData name="Atnoorkar, Kshamesh" userId="565e5f83-553b-4817-ba33-847acbe21fb0" providerId="ADAL" clId="{8470E5E7-2B9A-4C74-A6B2-714A5512C061}" dt="2021-02-20T19:15:15.059" v="5473" actId="1035"/>
          <ac:spMkLst>
            <pc:docMk/>
            <pc:sldMk cId="3379103151" sldId="269"/>
            <ac:spMk id="7" creationId="{1D3D126E-9F34-400D-9118-551729C1F73F}"/>
          </ac:spMkLst>
        </pc:spChg>
        <pc:spChg chg="add mod">
          <ac:chgData name="Atnoorkar, Kshamesh" userId="565e5f83-553b-4817-ba33-847acbe21fb0" providerId="ADAL" clId="{8470E5E7-2B9A-4C74-A6B2-714A5512C061}" dt="2021-02-20T19:15:15.059" v="5473" actId="1035"/>
          <ac:spMkLst>
            <pc:docMk/>
            <pc:sldMk cId="3379103151" sldId="269"/>
            <ac:spMk id="8" creationId="{8252831D-356A-4BA3-A06B-A94144CB53DB}"/>
          </ac:spMkLst>
        </pc:spChg>
        <pc:spChg chg="add del">
          <ac:chgData name="Atnoorkar, Kshamesh" userId="565e5f83-553b-4817-ba33-847acbe21fb0" providerId="ADAL" clId="{8470E5E7-2B9A-4C74-A6B2-714A5512C061}" dt="2021-02-17T13:05:34.464" v="4498" actId="26606"/>
          <ac:spMkLst>
            <pc:docMk/>
            <pc:sldMk cId="3379103151" sldId="269"/>
            <ac:spMk id="19" creationId="{848F64AA-5BE2-4280-BEFA-DC288118FCCE}"/>
          </ac:spMkLst>
        </pc:spChg>
        <pc:picChg chg="add del mod">
          <ac:chgData name="Atnoorkar, Kshamesh" userId="565e5f83-553b-4817-ba33-847acbe21fb0" providerId="ADAL" clId="{8470E5E7-2B9A-4C74-A6B2-714A5512C061}" dt="2021-02-16T14:31:01.510" v="4468" actId="478"/>
          <ac:picMkLst>
            <pc:docMk/>
            <pc:sldMk cId="3379103151" sldId="269"/>
            <ac:picMk id="5" creationId="{4CF05EF9-A7DF-44D6-9FAC-7BC1095F94A9}"/>
          </ac:picMkLst>
        </pc:picChg>
        <pc:picChg chg="add mod">
          <ac:chgData name="Atnoorkar, Kshamesh" userId="565e5f83-553b-4817-ba33-847acbe21fb0" providerId="ADAL" clId="{8470E5E7-2B9A-4C74-A6B2-714A5512C061}" dt="2021-02-20T19:15:15.059" v="5473" actId="1035"/>
          <ac:picMkLst>
            <pc:docMk/>
            <pc:sldMk cId="3379103151" sldId="269"/>
            <ac:picMk id="6" creationId="{2EC12D98-BEDB-45CE-911E-A24779435AF5}"/>
          </ac:picMkLst>
        </pc:picChg>
        <pc:picChg chg="add del mod">
          <ac:chgData name="Atnoorkar, Kshamesh" userId="565e5f83-553b-4817-ba33-847acbe21fb0" providerId="ADAL" clId="{8470E5E7-2B9A-4C74-A6B2-714A5512C061}" dt="2021-02-16T14:31:01.510" v="4468" actId="478"/>
          <ac:picMkLst>
            <pc:docMk/>
            <pc:sldMk cId="3379103151" sldId="269"/>
            <ac:picMk id="6" creationId="{FB34F87C-CCD3-425F-871C-B159988167FE}"/>
          </ac:picMkLst>
        </pc:picChg>
        <pc:picChg chg="add del mod">
          <ac:chgData name="Atnoorkar, Kshamesh" userId="565e5f83-553b-4817-ba33-847acbe21fb0" providerId="ADAL" clId="{8470E5E7-2B9A-4C74-A6B2-714A5512C061}" dt="2021-02-17T10:28:13.722" v="4480"/>
          <ac:picMkLst>
            <pc:docMk/>
            <pc:sldMk cId="3379103151" sldId="269"/>
            <ac:picMk id="7" creationId="{EA06B60E-6382-4446-9E17-923057C7899B}"/>
          </ac:picMkLst>
        </pc:picChg>
        <pc:picChg chg="add del">
          <ac:chgData name="Atnoorkar, Kshamesh" userId="565e5f83-553b-4817-ba33-847acbe21fb0" providerId="ADAL" clId="{8470E5E7-2B9A-4C74-A6B2-714A5512C061}" dt="2021-02-17T10:26:52.959" v="4472"/>
          <ac:picMkLst>
            <pc:docMk/>
            <pc:sldMk cId="3379103151" sldId="269"/>
            <ac:picMk id="8" creationId="{BF5F0C69-A366-4A08-9B75-4877E0F74992}"/>
          </ac:picMkLst>
        </pc:picChg>
        <pc:picChg chg="add del mod">
          <ac:chgData name="Atnoorkar, Kshamesh" userId="565e5f83-553b-4817-ba33-847acbe21fb0" providerId="ADAL" clId="{8470E5E7-2B9A-4C74-A6B2-714A5512C061}" dt="2021-02-17T10:27:42.661" v="4476"/>
          <ac:picMkLst>
            <pc:docMk/>
            <pc:sldMk cId="3379103151" sldId="269"/>
            <ac:picMk id="9" creationId="{69628877-F5EC-440C-892B-C5A5F5FB2996}"/>
          </ac:picMkLst>
        </pc:picChg>
        <pc:picChg chg="add del">
          <ac:chgData name="Atnoorkar, Kshamesh" userId="565e5f83-553b-4817-ba33-847acbe21fb0" providerId="ADAL" clId="{8470E5E7-2B9A-4C74-A6B2-714A5512C061}" dt="2021-02-17T10:28:12.420" v="4478"/>
          <ac:picMkLst>
            <pc:docMk/>
            <pc:sldMk cId="3379103151" sldId="269"/>
            <ac:picMk id="10" creationId="{4A907B01-CB5E-4837-9E08-F3EB0272F8C3}"/>
          </ac:picMkLst>
        </pc:picChg>
        <pc:picChg chg="add del mod">
          <ac:chgData name="Atnoorkar, Kshamesh" userId="565e5f83-553b-4817-ba33-847acbe21fb0" providerId="ADAL" clId="{8470E5E7-2B9A-4C74-A6B2-714A5512C061}" dt="2021-02-17T13:03:57.471" v="4490" actId="478"/>
          <ac:picMkLst>
            <pc:docMk/>
            <pc:sldMk cId="3379103151" sldId="269"/>
            <ac:picMk id="11" creationId="{F30E06F1-15E5-496A-9277-621D22F24968}"/>
          </ac:picMkLst>
        </pc:picChg>
        <pc:picChg chg="add mod">
          <ac:chgData name="Atnoorkar, Kshamesh" userId="565e5f83-553b-4817-ba33-847acbe21fb0" providerId="ADAL" clId="{8470E5E7-2B9A-4C74-A6B2-714A5512C061}" dt="2021-02-17T13:05:34.464" v="4498" actId="26606"/>
          <ac:picMkLst>
            <pc:docMk/>
            <pc:sldMk cId="3379103151" sldId="269"/>
            <ac:picMk id="12" creationId="{4489C248-C530-4BD1-8384-CB624730800F}"/>
          </ac:picMkLst>
        </pc:picChg>
        <pc:picChg chg="add mod">
          <ac:chgData name="Atnoorkar, Kshamesh" userId="565e5f83-553b-4817-ba33-847acbe21fb0" providerId="ADAL" clId="{8470E5E7-2B9A-4C74-A6B2-714A5512C061}" dt="2021-02-17T13:05:34.464" v="4498" actId="26606"/>
          <ac:picMkLst>
            <pc:docMk/>
            <pc:sldMk cId="3379103151" sldId="269"/>
            <ac:picMk id="13" creationId="{A5A4748C-08C3-4151-B915-118B9D793025}"/>
          </ac:picMkLst>
        </pc:picChg>
        <pc:picChg chg="add mod ord">
          <ac:chgData name="Atnoorkar, Kshamesh" userId="565e5f83-553b-4817-ba33-847acbe21fb0" providerId="ADAL" clId="{8470E5E7-2B9A-4C74-A6B2-714A5512C061}" dt="2021-02-20T19:15:20.856" v="5510" actId="1038"/>
          <ac:picMkLst>
            <pc:docMk/>
            <pc:sldMk cId="3379103151" sldId="269"/>
            <ac:picMk id="14" creationId="{121BC3C9-791E-4F01-8652-72C0D2576143}"/>
          </ac:picMkLst>
        </pc:picChg>
      </pc:sldChg>
      <pc:sldChg chg="addSp delSp modSp new del mod setBg addAnim delAnim modAnim">
        <pc:chgData name="Atnoorkar, Kshamesh" userId="565e5f83-553b-4817-ba33-847acbe21fb0" providerId="ADAL" clId="{8470E5E7-2B9A-4C74-A6B2-714A5512C061}" dt="2021-02-20T19:15:42.437" v="5511" actId="2696"/>
        <pc:sldMkLst>
          <pc:docMk/>
          <pc:sldMk cId="3903690920" sldId="270"/>
        </pc:sldMkLst>
        <pc:spChg chg="del">
          <ac:chgData name="Atnoorkar, Kshamesh" userId="565e5f83-553b-4817-ba33-847acbe21fb0" providerId="ADAL" clId="{8470E5E7-2B9A-4C74-A6B2-714A5512C061}" dt="2021-02-17T13:17:38.648" v="4510" actId="478"/>
          <ac:spMkLst>
            <pc:docMk/>
            <pc:sldMk cId="3903690920" sldId="270"/>
            <ac:spMk id="2" creationId="{C6413743-1906-4918-BDC9-711DCFDC9FA4}"/>
          </ac:spMkLst>
        </pc:spChg>
        <pc:spChg chg="del">
          <ac:chgData name="Atnoorkar, Kshamesh" userId="565e5f83-553b-4817-ba33-847acbe21fb0" providerId="ADAL" clId="{8470E5E7-2B9A-4C74-A6B2-714A5512C061}" dt="2021-02-17T13:17:38.648" v="4510" actId="478"/>
          <ac:spMkLst>
            <pc:docMk/>
            <pc:sldMk cId="3903690920" sldId="270"/>
            <ac:spMk id="3" creationId="{C10C5AD5-7D01-4B43-8097-C42305CD3243}"/>
          </ac:spMkLst>
        </pc:spChg>
        <pc:spChg chg="add mod">
          <ac:chgData name="Atnoorkar, Kshamesh" userId="565e5f83-553b-4817-ba33-847acbe21fb0" providerId="ADAL" clId="{8470E5E7-2B9A-4C74-A6B2-714A5512C061}" dt="2021-02-17T13:17:38.986" v="4511"/>
          <ac:spMkLst>
            <pc:docMk/>
            <pc:sldMk cId="3903690920" sldId="270"/>
            <ac:spMk id="4" creationId="{AAB81A7B-D16F-4137-9DDC-7C2CA0BDD6E3}"/>
          </ac:spMkLst>
        </pc:spChg>
        <pc:spChg chg="add del">
          <ac:chgData name="Atnoorkar, Kshamesh" userId="565e5f83-553b-4817-ba33-847acbe21fb0" providerId="ADAL" clId="{8470E5E7-2B9A-4C74-A6B2-714A5512C061}" dt="2021-02-17T13:40:32.222" v="4659" actId="11529"/>
          <ac:spMkLst>
            <pc:docMk/>
            <pc:sldMk cId="3903690920" sldId="270"/>
            <ac:spMk id="18" creationId="{CC5AC23E-9B16-428E-AD53-4D6CB6B41C1D}"/>
          </ac:spMkLst>
        </pc:spChg>
        <pc:spChg chg="add mod">
          <ac:chgData name="Atnoorkar, Kshamesh" userId="565e5f83-553b-4817-ba33-847acbe21fb0" providerId="ADAL" clId="{8470E5E7-2B9A-4C74-A6B2-714A5512C061}" dt="2021-02-17T13:41:21.267" v="4667" actId="208"/>
          <ac:spMkLst>
            <pc:docMk/>
            <pc:sldMk cId="3903690920" sldId="270"/>
            <ac:spMk id="19" creationId="{A27EBEE2-63C9-4A13-A0F1-B85A86B1E2CB}"/>
          </ac:spMkLst>
        </pc:spChg>
        <pc:spChg chg="add mod">
          <ac:chgData name="Atnoorkar, Kshamesh" userId="565e5f83-553b-4817-ba33-847acbe21fb0" providerId="ADAL" clId="{8470E5E7-2B9A-4C74-A6B2-714A5512C061}" dt="2021-02-17T13:43:13.685" v="4703" actId="1035"/>
          <ac:spMkLst>
            <pc:docMk/>
            <pc:sldMk cId="3903690920" sldId="270"/>
            <ac:spMk id="20" creationId="{3B4A1EF4-3459-443C-B78F-1877C80DC2BD}"/>
          </ac:spMkLst>
        </pc:spChg>
        <pc:spChg chg="add del mod">
          <ac:chgData name="Atnoorkar, Kshamesh" userId="565e5f83-553b-4817-ba33-847acbe21fb0" providerId="ADAL" clId="{8470E5E7-2B9A-4C74-A6B2-714A5512C061}" dt="2021-02-17T13:46:55.976" v="4739" actId="478"/>
          <ac:spMkLst>
            <pc:docMk/>
            <pc:sldMk cId="3903690920" sldId="270"/>
            <ac:spMk id="21" creationId="{55406FD4-72FD-4C8F-A005-8E39125469DF}"/>
          </ac:spMkLst>
        </pc:spChg>
        <pc:picChg chg="add del mod">
          <ac:chgData name="Atnoorkar, Kshamesh" userId="565e5f83-553b-4817-ba33-847acbe21fb0" providerId="ADAL" clId="{8470E5E7-2B9A-4C74-A6B2-714A5512C061}" dt="2021-02-17T13:20:41.026" v="4557" actId="478"/>
          <ac:picMkLst>
            <pc:docMk/>
            <pc:sldMk cId="3903690920" sldId="270"/>
            <ac:picMk id="5" creationId="{6050D11E-80A1-41D6-9ED8-52D8822A31B9}"/>
          </ac:picMkLst>
        </pc:picChg>
        <pc:picChg chg="add del mod">
          <ac:chgData name="Atnoorkar, Kshamesh" userId="565e5f83-553b-4817-ba33-847acbe21fb0" providerId="ADAL" clId="{8470E5E7-2B9A-4C74-A6B2-714A5512C061}" dt="2021-02-17T13:20:14.831" v="4556" actId="478"/>
          <ac:picMkLst>
            <pc:docMk/>
            <pc:sldMk cId="3903690920" sldId="270"/>
            <ac:picMk id="6" creationId="{DCE73248-31DD-41B4-968C-5A905C8E06D0}"/>
          </ac:picMkLst>
        </pc:picChg>
        <pc:picChg chg="add del mod">
          <ac:chgData name="Atnoorkar, Kshamesh" userId="565e5f83-553b-4817-ba33-847acbe21fb0" providerId="ADAL" clId="{8470E5E7-2B9A-4C74-A6B2-714A5512C061}" dt="2021-02-17T13:20:13.056" v="4555" actId="478"/>
          <ac:picMkLst>
            <pc:docMk/>
            <pc:sldMk cId="3903690920" sldId="270"/>
            <ac:picMk id="7" creationId="{6C9D2F7A-0F3D-4FFB-8711-02981D459125}"/>
          </ac:picMkLst>
        </pc:picChg>
        <pc:picChg chg="add del mod">
          <ac:chgData name="Atnoorkar, Kshamesh" userId="565e5f83-553b-4817-ba33-847acbe21fb0" providerId="ADAL" clId="{8470E5E7-2B9A-4C74-A6B2-714A5512C061}" dt="2021-02-17T13:26:01.379" v="4613" actId="478"/>
          <ac:picMkLst>
            <pc:docMk/>
            <pc:sldMk cId="3903690920" sldId="270"/>
            <ac:picMk id="8" creationId="{91B086EA-E3EA-4FF2-8A6A-474D2551187E}"/>
          </ac:picMkLst>
        </pc:picChg>
        <pc:picChg chg="add del mod">
          <ac:chgData name="Atnoorkar, Kshamesh" userId="565e5f83-553b-4817-ba33-847acbe21fb0" providerId="ADAL" clId="{8470E5E7-2B9A-4C74-A6B2-714A5512C061}" dt="2021-02-17T13:22:13.889" v="4598" actId="478"/>
          <ac:picMkLst>
            <pc:docMk/>
            <pc:sldMk cId="3903690920" sldId="270"/>
            <ac:picMk id="9" creationId="{7868DDFD-2CB9-4702-825E-08AF4B1232C0}"/>
          </ac:picMkLst>
        </pc:picChg>
        <pc:picChg chg="add del mod">
          <ac:chgData name="Atnoorkar, Kshamesh" userId="565e5f83-553b-4817-ba33-847acbe21fb0" providerId="ADAL" clId="{8470E5E7-2B9A-4C74-A6B2-714A5512C061}" dt="2021-02-17T13:26:41.319" v="4626" actId="21"/>
          <ac:picMkLst>
            <pc:docMk/>
            <pc:sldMk cId="3903690920" sldId="270"/>
            <ac:picMk id="10" creationId="{97F0C91A-6BB9-4ABB-B732-ACBA642B4C3A}"/>
          </ac:picMkLst>
        </pc:picChg>
        <pc:picChg chg="add del mod">
          <ac:chgData name="Atnoorkar, Kshamesh" userId="565e5f83-553b-4817-ba33-847acbe21fb0" providerId="ADAL" clId="{8470E5E7-2B9A-4C74-A6B2-714A5512C061}" dt="2021-02-17T13:24:06.618" v="4612" actId="478"/>
          <ac:picMkLst>
            <pc:docMk/>
            <pc:sldMk cId="3903690920" sldId="270"/>
            <ac:picMk id="11" creationId="{FD716582-B38E-4E6E-863F-0E04157738E7}"/>
          </ac:picMkLst>
        </pc:picChg>
        <pc:picChg chg="add mod">
          <ac:chgData name="Atnoorkar, Kshamesh" userId="565e5f83-553b-4817-ba33-847acbe21fb0" providerId="ADAL" clId="{8470E5E7-2B9A-4C74-A6B2-714A5512C061}" dt="2021-02-17T13:26:13.997" v="4619" actId="1035"/>
          <ac:picMkLst>
            <pc:docMk/>
            <pc:sldMk cId="3903690920" sldId="270"/>
            <ac:picMk id="12" creationId="{7804626C-2C68-4A15-8A79-B08C6AD41501}"/>
          </ac:picMkLst>
        </pc:picChg>
        <pc:picChg chg="add mod">
          <ac:chgData name="Atnoorkar, Kshamesh" userId="565e5f83-553b-4817-ba33-847acbe21fb0" providerId="ADAL" clId="{8470E5E7-2B9A-4C74-A6B2-714A5512C061}" dt="2021-02-17T13:26:55" v="4643" actId="1037"/>
          <ac:picMkLst>
            <pc:docMk/>
            <pc:sldMk cId="3903690920" sldId="270"/>
            <ac:picMk id="13" creationId="{55F6FE81-42B2-43FD-8F66-024656747593}"/>
          </ac:picMkLst>
        </pc:picChg>
        <pc:picChg chg="add del mod">
          <ac:chgData name="Atnoorkar, Kshamesh" userId="565e5f83-553b-4817-ba33-847acbe21fb0" providerId="ADAL" clId="{8470E5E7-2B9A-4C74-A6B2-714A5512C061}" dt="2021-02-17T13:34:24.039" v="4648" actId="478"/>
          <ac:picMkLst>
            <pc:docMk/>
            <pc:sldMk cId="3903690920" sldId="270"/>
            <ac:picMk id="14" creationId="{50F8ADC8-3187-4886-80B9-46C0BC7ABEB1}"/>
          </ac:picMkLst>
        </pc:picChg>
        <pc:picChg chg="add del mod">
          <ac:chgData name="Atnoorkar, Kshamesh" userId="565e5f83-553b-4817-ba33-847acbe21fb0" providerId="ADAL" clId="{8470E5E7-2B9A-4C74-A6B2-714A5512C061}" dt="2021-02-17T13:35:07.087" v="4652" actId="478"/>
          <ac:picMkLst>
            <pc:docMk/>
            <pc:sldMk cId="3903690920" sldId="270"/>
            <ac:picMk id="15" creationId="{79981CF4-819D-48AD-BACE-9C8D6C563239}"/>
          </ac:picMkLst>
        </pc:picChg>
        <pc:picChg chg="add del">
          <ac:chgData name="Atnoorkar, Kshamesh" userId="565e5f83-553b-4817-ba33-847acbe21fb0" providerId="ADAL" clId="{8470E5E7-2B9A-4C74-A6B2-714A5512C061}" dt="2021-02-17T13:35:08.515" v="4654"/>
          <ac:picMkLst>
            <pc:docMk/>
            <pc:sldMk cId="3903690920" sldId="270"/>
            <ac:picMk id="16" creationId="{00C68D37-FE75-4F75-8C01-96B78D319D27}"/>
          </ac:picMkLst>
        </pc:picChg>
        <pc:picChg chg="add mod">
          <ac:chgData name="Atnoorkar, Kshamesh" userId="565e5f83-553b-4817-ba33-847acbe21fb0" providerId="ADAL" clId="{8470E5E7-2B9A-4C74-A6B2-714A5512C061}" dt="2021-02-17T13:35:37.472" v="4656" actId="1076"/>
          <ac:picMkLst>
            <pc:docMk/>
            <pc:sldMk cId="3903690920" sldId="270"/>
            <ac:picMk id="17" creationId="{21E69988-C399-43D4-9EF2-289E2EE0DF72}"/>
          </ac:picMkLst>
        </pc:picChg>
      </pc:sldChg>
      <pc:sldChg chg="addSp delSp modSp new mod setBg modAnim">
        <pc:chgData name="Atnoorkar, Kshamesh" userId="565e5f83-553b-4817-ba33-847acbe21fb0" providerId="ADAL" clId="{8470E5E7-2B9A-4C74-A6B2-714A5512C061}" dt="2021-02-19T12:48:29.234" v="5299"/>
        <pc:sldMkLst>
          <pc:docMk/>
          <pc:sldMk cId="3039934699" sldId="271"/>
        </pc:sldMkLst>
        <pc:spChg chg="del">
          <ac:chgData name="Atnoorkar, Kshamesh" userId="565e5f83-553b-4817-ba33-847acbe21fb0" providerId="ADAL" clId="{8470E5E7-2B9A-4C74-A6B2-714A5512C061}" dt="2021-02-17T13:47:30.747" v="4741" actId="478"/>
          <ac:spMkLst>
            <pc:docMk/>
            <pc:sldMk cId="3039934699" sldId="271"/>
            <ac:spMk id="2" creationId="{A78AD854-EE73-433C-B234-82437D0AC668}"/>
          </ac:spMkLst>
        </pc:spChg>
        <pc:spChg chg="del">
          <ac:chgData name="Atnoorkar, Kshamesh" userId="565e5f83-553b-4817-ba33-847acbe21fb0" providerId="ADAL" clId="{8470E5E7-2B9A-4C74-A6B2-714A5512C061}" dt="2021-02-17T13:47:30.747" v="4741" actId="478"/>
          <ac:spMkLst>
            <pc:docMk/>
            <pc:sldMk cId="3039934699" sldId="271"/>
            <ac:spMk id="3" creationId="{A10836EE-8771-477D-95C4-421AD17DFCAD}"/>
          </ac:spMkLst>
        </pc:spChg>
        <pc:spChg chg="add mod">
          <ac:chgData name="Atnoorkar, Kshamesh" userId="565e5f83-553b-4817-ba33-847acbe21fb0" providerId="ADAL" clId="{8470E5E7-2B9A-4C74-A6B2-714A5512C061}" dt="2021-02-19T07:05:23.347" v="5225" actId="1076"/>
          <ac:spMkLst>
            <pc:docMk/>
            <pc:sldMk cId="3039934699" sldId="271"/>
            <ac:spMk id="3" creationId="{E3A0F29A-BE2C-4BC5-B3E9-6051DF64E52B}"/>
          </ac:spMkLst>
        </pc:spChg>
        <pc:spChg chg="add mod">
          <ac:chgData name="Atnoorkar, Kshamesh" userId="565e5f83-553b-4817-ba33-847acbe21fb0" providerId="ADAL" clId="{8470E5E7-2B9A-4C74-A6B2-714A5512C061}" dt="2021-02-17T13:48:29.161" v="4775" actId="20577"/>
          <ac:spMkLst>
            <pc:docMk/>
            <pc:sldMk cId="3039934699" sldId="271"/>
            <ac:spMk id="4" creationId="{6AAA786A-0210-4A9E-9874-3ADB40A926EC}"/>
          </ac:spMkLst>
        </pc:spChg>
        <pc:spChg chg="add del mod">
          <ac:chgData name="Atnoorkar, Kshamesh" userId="565e5f83-553b-4817-ba33-847acbe21fb0" providerId="ADAL" clId="{8470E5E7-2B9A-4C74-A6B2-714A5512C061}" dt="2021-02-19T12:39:26.956" v="5235" actId="21"/>
          <ac:spMkLst>
            <pc:docMk/>
            <pc:sldMk cId="3039934699" sldId="271"/>
            <ac:spMk id="5" creationId="{7FF9725B-168E-4F3C-A4A2-DBB6B2DABB0A}"/>
          </ac:spMkLst>
        </pc:spChg>
        <pc:picChg chg="add mod">
          <ac:chgData name="Atnoorkar, Kshamesh" userId="565e5f83-553b-4817-ba33-847acbe21fb0" providerId="ADAL" clId="{8470E5E7-2B9A-4C74-A6B2-714A5512C061}" dt="2021-02-19T12:48:29.234" v="5299"/>
          <ac:picMkLst>
            <pc:docMk/>
            <pc:sldMk cId="3039934699" sldId="271"/>
            <ac:picMk id="1026" creationId="{BC11904B-0727-4A00-9CAE-5E5F26FC970F}"/>
          </ac:picMkLst>
        </pc:picChg>
      </pc:sldChg>
      <pc:sldChg chg="addSp delSp modSp new mod setBg modAnim">
        <pc:chgData name="Atnoorkar, Kshamesh" userId="565e5f83-553b-4817-ba33-847acbe21fb0" providerId="ADAL" clId="{8470E5E7-2B9A-4C74-A6B2-714A5512C061}" dt="2021-02-19T13:09:26.350" v="5385" actId="14100"/>
        <pc:sldMkLst>
          <pc:docMk/>
          <pc:sldMk cId="2992158426" sldId="272"/>
        </pc:sldMkLst>
        <pc:spChg chg="del mod">
          <ac:chgData name="Atnoorkar, Kshamesh" userId="565e5f83-553b-4817-ba33-847acbe21fb0" providerId="ADAL" clId="{8470E5E7-2B9A-4C74-A6B2-714A5512C061}" dt="2021-02-19T12:39:41.808" v="5240" actId="478"/>
          <ac:spMkLst>
            <pc:docMk/>
            <pc:sldMk cId="2992158426" sldId="272"/>
            <ac:spMk id="2" creationId="{173209A5-F507-416F-A8E6-34820B284AFC}"/>
          </ac:spMkLst>
        </pc:spChg>
        <pc:spChg chg="del">
          <ac:chgData name="Atnoorkar, Kshamesh" userId="565e5f83-553b-4817-ba33-847acbe21fb0" providerId="ADAL" clId="{8470E5E7-2B9A-4C74-A6B2-714A5512C061}" dt="2021-02-19T12:39:41.808" v="5240" actId="478"/>
          <ac:spMkLst>
            <pc:docMk/>
            <pc:sldMk cId="2992158426" sldId="272"/>
            <ac:spMk id="3" creationId="{A19D1DCF-53DA-4643-9F57-DAC350D8D1A7}"/>
          </ac:spMkLst>
        </pc:spChg>
        <pc:spChg chg="add del mod">
          <ac:chgData name="Atnoorkar, Kshamesh" userId="565e5f83-553b-4817-ba33-847acbe21fb0" providerId="ADAL" clId="{8470E5E7-2B9A-4C74-A6B2-714A5512C061}" dt="2021-02-19T12:41:03.087" v="5272" actId="478"/>
          <ac:spMkLst>
            <pc:docMk/>
            <pc:sldMk cId="2992158426" sldId="272"/>
            <ac:spMk id="4" creationId="{8DE2DD45-6AF8-4C45-A8D5-F6667BD58806}"/>
          </ac:spMkLst>
        </pc:spChg>
        <pc:spChg chg="add del mod">
          <ac:chgData name="Atnoorkar, Kshamesh" userId="565e5f83-553b-4817-ba33-847acbe21fb0" providerId="ADAL" clId="{8470E5E7-2B9A-4C74-A6B2-714A5512C061}" dt="2021-02-19T12:40:27.220" v="5263"/>
          <ac:spMkLst>
            <pc:docMk/>
            <pc:sldMk cId="2992158426" sldId="272"/>
            <ac:spMk id="5" creationId="{D715E7E5-32B1-4F3B-A124-90418499F2D1}"/>
          </ac:spMkLst>
        </pc:spChg>
        <pc:spChg chg="add mod">
          <ac:chgData name="Atnoorkar, Kshamesh" userId="565e5f83-553b-4817-ba33-847acbe21fb0" providerId="ADAL" clId="{8470E5E7-2B9A-4C74-A6B2-714A5512C061}" dt="2021-02-19T12:41:28.403" v="5278" actId="14100"/>
          <ac:spMkLst>
            <pc:docMk/>
            <pc:sldMk cId="2992158426" sldId="272"/>
            <ac:spMk id="6" creationId="{A751F0D9-ECE8-4E27-BE3D-F33B9708F4B0}"/>
          </ac:spMkLst>
        </pc:spChg>
        <pc:spChg chg="add del mod">
          <ac:chgData name="Atnoorkar, Kshamesh" userId="565e5f83-553b-4817-ba33-847acbe21fb0" providerId="ADAL" clId="{8470E5E7-2B9A-4C74-A6B2-714A5512C061}" dt="2021-02-19T12:40:42.785" v="5267"/>
          <ac:spMkLst>
            <pc:docMk/>
            <pc:sldMk cId="2992158426" sldId="272"/>
            <ac:spMk id="7" creationId="{F61C3800-6AA7-48D3-AD48-B2FA664AD160}"/>
          </ac:spMkLst>
        </pc:spChg>
        <pc:spChg chg="add mod">
          <ac:chgData name="Atnoorkar, Kshamesh" userId="565e5f83-553b-4817-ba33-847acbe21fb0" providerId="ADAL" clId="{8470E5E7-2B9A-4C74-A6B2-714A5512C061}" dt="2021-02-19T12:44:13.560" v="5292" actId="1076"/>
          <ac:spMkLst>
            <pc:docMk/>
            <pc:sldMk cId="2992158426" sldId="272"/>
            <ac:spMk id="8" creationId="{B812E0C0-2F15-4260-8BC7-C9793247EA7C}"/>
          </ac:spMkLst>
        </pc:spChg>
        <pc:spChg chg="add mod">
          <ac:chgData name="Atnoorkar, Kshamesh" userId="565e5f83-553b-4817-ba33-847acbe21fb0" providerId="ADAL" clId="{8470E5E7-2B9A-4C74-A6B2-714A5512C061}" dt="2021-02-19T13:03:05.606" v="5315" actId="2085"/>
          <ac:spMkLst>
            <pc:docMk/>
            <pc:sldMk cId="2992158426" sldId="272"/>
            <ac:spMk id="9" creationId="{0C57B416-F0F0-40EA-A703-FAED1E7D117E}"/>
          </ac:spMkLst>
        </pc:spChg>
        <pc:spChg chg="add mod">
          <ac:chgData name="Atnoorkar, Kshamesh" userId="565e5f83-553b-4817-ba33-847acbe21fb0" providerId="ADAL" clId="{8470E5E7-2B9A-4C74-A6B2-714A5512C061}" dt="2021-02-19T13:09:26.350" v="5385" actId="14100"/>
          <ac:spMkLst>
            <pc:docMk/>
            <pc:sldMk cId="2992158426" sldId="272"/>
            <ac:spMk id="10" creationId="{2D41C593-6518-41C2-B3EC-4DDFCA2AFDC2}"/>
          </ac:spMkLst>
        </pc:spChg>
        <pc:picChg chg="add mod">
          <ac:chgData name="Atnoorkar, Kshamesh" userId="565e5f83-553b-4817-ba33-847acbe21fb0" providerId="ADAL" clId="{8470E5E7-2B9A-4C74-A6B2-714A5512C061}" dt="2021-02-19T12:48:25.731" v="5298" actId="1076"/>
          <ac:picMkLst>
            <pc:docMk/>
            <pc:sldMk cId="2992158426" sldId="272"/>
            <ac:picMk id="2050" creationId="{19116926-B75F-4FA1-A588-A916C8F898F7}"/>
          </ac:picMkLst>
        </pc:picChg>
      </pc:sldChg>
      <pc:sldChg chg="addSp delSp modSp new mod setBg">
        <pc:chgData name="Atnoorkar, Kshamesh" userId="565e5f83-553b-4817-ba33-847acbe21fb0" providerId="ADAL" clId="{8470E5E7-2B9A-4C74-A6B2-714A5512C061}" dt="2021-02-19T13:10:31.512" v="5418"/>
        <pc:sldMkLst>
          <pc:docMk/>
          <pc:sldMk cId="3064262351" sldId="273"/>
        </pc:sldMkLst>
        <pc:spChg chg="del">
          <ac:chgData name="Atnoorkar, Kshamesh" userId="565e5f83-553b-4817-ba33-847acbe21fb0" providerId="ADAL" clId="{8470E5E7-2B9A-4C74-A6B2-714A5512C061}" dt="2021-02-19T13:09:51.512" v="5387" actId="478"/>
          <ac:spMkLst>
            <pc:docMk/>
            <pc:sldMk cId="3064262351" sldId="273"/>
            <ac:spMk id="2" creationId="{2F5236E1-3671-4D78-9AFB-64C060543EE9}"/>
          </ac:spMkLst>
        </pc:spChg>
        <pc:spChg chg="del">
          <ac:chgData name="Atnoorkar, Kshamesh" userId="565e5f83-553b-4817-ba33-847acbe21fb0" providerId="ADAL" clId="{8470E5E7-2B9A-4C74-A6B2-714A5512C061}" dt="2021-02-19T13:09:51.512" v="5387" actId="478"/>
          <ac:spMkLst>
            <pc:docMk/>
            <pc:sldMk cId="3064262351" sldId="273"/>
            <ac:spMk id="3" creationId="{3EAE0ED6-CF48-4548-8D7E-2C09A3F9B3A2}"/>
          </ac:spMkLst>
        </pc:spChg>
        <pc:spChg chg="add del mod">
          <ac:chgData name="Atnoorkar, Kshamesh" userId="565e5f83-553b-4817-ba33-847acbe21fb0" providerId="ADAL" clId="{8470E5E7-2B9A-4C74-A6B2-714A5512C061}" dt="2021-02-19T13:10:06.554" v="5389" actId="478"/>
          <ac:spMkLst>
            <pc:docMk/>
            <pc:sldMk cId="3064262351" sldId="273"/>
            <ac:spMk id="4" creationId="{74EF6F8F-C1DA-438E-9A24-9A9910CB468A}"/>
          </ac:spMkLst>
        </pc:spChg>
        <pc:spChg chg="add del mod">
          <ac:chgData name="Atnoorkar, Kshamesh" userId="565e5f83-553b-4817-ba33-847acbe21fb0" providerId="ADAL" clId="{8470E5E7-2B9A-4C74-A6B2-714A5512C061}" dt="2021-02-19T13:10:06.554" v="5389" actId="478"/>
          <ac:spMkLst>
            <pc:docMk/>
            <pc:sldMk cId="3064262351" sldId="273"/>
            <ac:spMk id="5" creationId="{2B24C78D-594C-4DCF-8757-DF4B493431FD}"/>
          </ac:spMkLst>
        </pc:spChg>
        <pc:spChg chg="add mod">
          <ac:chgData name="Atnoorkar, Kshamesh" userId="565e5f83-553b-4817-ba33-847acbe21fb0" providerId="ADAL" clId="{8470E5E7-2B9A-4C74-A6B2-714A5512C061}" dt="2021-02-19T13:10:25.295" v="5417" actId="20577"/>
          <ac:spMkLst>
            <pc:docMk/>
            <pc:sldMk cId="3064262351" sldId="273"/>
            <ac:spMk id="6" creationId="{E09AF93C-E266-41C7-8371-F5A08BD940A9}"/>
          </ac:spMkLst>
        </pc:spChg>
        <pc:spChg chg="add del mod">
          <ac:chgData name="Atnoorkar, Kshamesh" userId="565e5f83-553b-4817-ba33-847acbe21fb0" providerId="ADAL" clId="{8470E5E7-2B9A-4C74-A6B2-714A5512C061}" dt="2021-02-19T13:10:17.888" v="5399"/>
          <ac:spMkLst>
            <pc:docMk/>
            <pc:sldMk cId="3064262351" sldId="273"/>
            <ac:spMk id="7" creationId="{69106C41-66BB-4BCA-BC73-5BDCE8230B77}"/>
          </ac:spMkLst>
        </pc:spChg>
      </pc:sldChg>
      <pc:sldChg chg="addSp delSp modSp new mod setBg modAnim">
        <pc:chgData name="Atnoorkar, Kshamesh" userId="565e5f83-553b-4817-ba33-847acbe21fb0" providerId="ADAL" clId="{8470E5E7-2B9A-4C74-A6B2-714A5512C061}" dt="2021-02-24T13:57:53.181" v="6451"/>
        <pc:sldMkLst>
          <pc:docMk/>
          <pc:sldMk cId="587381356" sldId="274"/>
        </pc:sldMkLst>
        <pc:spChg chg="del">
          <ac:chgData name="Atnoorkar, Kshamesh" userId="565e5f83-553b-4817-ba33-847acbe21fb0" providerId="ADAL" clId="{8470E5E7-2B9A-4C74-A6B2-714A5512C061}" dt="2021-02-19T13:11:37.036" v="5420" actId="478"/>
          <ac:spMkLst>
            <pc:docMk/>
            <pc:sldMk cId="587381356" sldId="274"/>
            <ac:spMk id="2" creationId="{A6C3A543-5850-4E9A-9EC2-6A1C5EAA515E}"/>
          </ac:spMkLst>
        </pc:spChg>
        <pc:spChg chg="del">
          <ac:chgData name="Atnoorkar, Kshamesh" userId="565e5f83-553b-4817-ba33-847acbe21fb0" providerId="ADAL" clId="{8470E5E7-2B9A-4C74-A6B2-714A5512C061}" dt="2021-02-19T13:11:39.848" v="5421" actId="478"/>
          <ac:spMkLst>
            <pc:docMk/>
            <pc:sldMk cId="587381356" sldId="274"/>
            <ac:spMk id="3" creationId="{E08C3389-8620-4474-8B2E-A275F625739E}"/>
          </ac:spMkLst>
        </pc:spChg>
        <pc:spChg chg="add mod">
          <ac:chgData name="Atnoorkar, Kshamesh" userId="565e5f83-553b-4817-ba33-847acbe21fb0" providerId="ADAL" clId="{8470E5E7-2B9A-4C74-A6B2-714A5512C061}" dt="2021-02-19T13:11:40.566" v="5422"/>
          <ac:spMkLst>
            <pc:docMk/>
            <pc:sldMk cId="587381356" sldId="274"/>
            <ac:spMk id="4" creationId="{2CFE74E0-9E45-4860-A79C-8BCBE228E731}"/>
          </ac:spMkLst>
        </pc:spChg>
        <pc:spChg chg="add mod">
          <ac:chgData name="Atnoorkar, Kshamesh" userId="565e5f83-553b-4817-ba33-847acbe21fb0" providerId="ADAL" clId="{8470E5E7-2B9A-4C74-A6B2-714A5512C061}" dt="2021-02-22T16:23:31.204" v="5600" actId="1036"/>
          <ac:spMkLst>
            <pc:docMk/>
            <pc:sldMk cId="587381356" sldId="274"/>
            <ac:spMk id="8" creationId="{EAF10EA6-6B18-431A-8A48-E8EFF2F4849D}"/>
          </ac:spMkLst>
        </pc:spChg>
        <pc:picChg chg="add mod">
          <ac:chgData name="Atnoorkar, Kshamesh" userId="565e5f83-553b-4817-ba33-847acbe21fb0" providerId="ADAL" clId="{8470E5E7-2B9A-4C74-A6B2-714A5512C061}" dt="2021-02-22T16:09:14.622" v="5514" actId="1076"/>
          <ac:picMkLst>
            <pc:docMk/>
            <pc:sldMk cId="587381356" sldId="274"/>
            <ac:picMk id="2" creationId="{9D885C90-6A0C-4913-A319-19B8C886E766}"/>
          </ac:picMkLst>
        </pc:picChg>
        <pc:picChg chg="add mod">
          <ac:chgData name="Atnoorkar, Kshamesh" userId="565e5f83-553b-4817-ba33-847acbe21fb0" providerId="ADAL" clId="{8470E5E7-2B9A-4C74-A6B2-714A5512C061}" dt="2021-02-22T16:10:38.554" v="5540" actId="1038"/>
          <ac:picMkLst>
            <pc:docMk/>
            <pc:sldMk cId="587381356" sldId="274"/>
            <ac:picMk id="3" creationId="{44FB10F6-8C35-400C-ABAA-B7B0E6D56F81}"/>
          </ac:picMkLst>
        </pc:picChg>
        <pc:picChg chg="add del">
          <ac:chgData name="Atnoorkar, Kshamesh" userId="565e5f83-553b-4817-ba33-847acbe21fb0" providerId="ADAL" clId="{8470E5E7-2B9A-4C74-A6B2-714A5512C061}" dt="2021-02-22T16:13:48.583" v="5547"/>
          <ac:picMkLst>
            <pc:docMk/>
            <pc:sldMk cId="587381356" sldId="274"/>
            <ac:picMk id="5" creationId="{D2E365D0-AB2C-493A-A951-F4494ACA96B7}"/>
          </ac:picMkLst>
        </pc:picChg>
        <pc:picChg chg="add del mod">
          <ac:chgData name="Atnoorkar, Kshamesh" userId="565e5f83-553b-4817-ba33-847acbe21fb0" providerId="ADAL" clId="{8470E5E7-2B9A-4C74-A6B2-714A5512C061}" dt="2021-02-22T16:14:46.963" v="5551" actId="478"/>
          <ac:picMkLst>
            <pc:docMk/>
            <pc:sldMk cId="587381356" sldId="274"/>
            <ac:picMk id="6" creationId="{DFE8CF4D-FE53-4EC1-930B-38DB5D39BF2A}"/>
          </ac:picMkLst>
        </pc:picChg>
        <pc:picChg chg="add mod">
          <ac:chgData name="Atnoorkar, Kshamesh" userId="565e5f83-553b-4817-ba33-847acbe21fb0" providerId="ADAL" clId="{8470E5E7-2B9A-4C74-A6B2-714A5512C061}" dt="2021-02-22T16:14:50.964" v="5552" actId="1076"/>
          <ac:picMkLst>
            <pc:docMk/>
            <pc:sldMk cId="587381356" sldId="274"/>
            <ac:picMk id="7" creationId="{AF5BA0DE-D3A3-45BE-9296-66D067CB876E}"/>
          </ac:picMkLst>
        </pc:picChg>
        <pc:picChg chg="add mod">
          <ac:chgData name="Atnoorkar, Kshamesh" userId="565e5f83-553b-4817-ba33-847acbe21fb0" providerId="ADAL" clId="{8470E5E7-2B9A-4C74-A6B2-714A5512C061}" dt="2021-02-24T13:57:53.181" v="6451"/>
          <ac:picMkLst>
            <pc:docMk/>
            <pc:sldMk cId="587381356" sldId="274"/>
            <ac:picMk id="11" creationId="{F71EA354-F820-43CA-BBA4-61261A7FA350}"/>
          </ac:picMkLst>
        </pc:picChg>
        <pc:picChg chg="add del mod">
          <ac:chgData name="Atnoorkar, Kshamesh" userId="565e5f83-553b-4817-ba33-847acbe21fb0" providerId="ADAL" clId="{8470E5E7-2B9A-4C74-A6B2-714A5512C061}" dt="2021-02-22T16:16:20.836" v="5558" actId="478"/>
          <ac:picMkLst>
            <pc:docMk/>
            <pc:sldMk cId="587381356" sldId="274"/>
            <ac:picMk id="1026" creationId="{A1A1ECFE-D9AF-48A3-9AEC-F57F7F690FDC}"/>
          </ac:picMkLst>
        </pc:picChg>
        <pc:picChg chg="add del mod">
          <ac:chgData name="Atnoorkar, Kshamesh" userId="565e5f83-553b-4817-ba33-847acbe21fb0" providerId="ADAL" clId="{8470E5E7-2B9A-4C74-A6B2-714A5512C061}" dt="2021-02-22T16:23:33.281" v="5601" actId="21"/>
          <ac:picMkLst>
            <pc:docMk/>
            <pc:sldMk cId="587381356" sldId="274"/>
            <ac:picMk id="1028" creationId="{EC23E4B1-6112-4147-B2B1-418A39B9FF70}"/>
          </ac:picMkLst>
        </pc:picChg>
      </pc:sldChg>
      <pc:sldChg chg="addSp delSp modSp new mod setBg modAnim">
        <pc:chgData name="Atnoorkar, Kshamesh" userId="565e5f83-553b-4817-ba33-847acbe21fb0" providerId="ADAL" clId="{8470E5E7-2B9A-4C74-A6B2-714A5512C061}" dt="2021-02-22T16:30:19.013" v="5653" actId="1035"/>
        <pc:sldMkLst>
          <pc:docMk/>
          <pc:sldMk cId="419525127" sldId="275"/>
        </pc:sldMkLst>
        <pc:spChg chg="del mod">
          <ac:chgData name="Atnoorkar, Kshamesh" userId="565e5f83-553b-4817-ba33-847acbe21fb0" providerId="ADAL" clId="{8470E5E7-2B9A-4C74-A6B2-714A5512C061}" dt="2021-02-22T16:18:44.600" v="5576" actId="478"/>
          <ac:spMkLst>
            <pc:docMk/>
            <pc:sldMk cId="419525127" sldId="275"/>
            <ac:spMk id="2" creationId="{9F0F74D1-6B12-4269-A7AA-CB2144EA8E1C}"/>
          </ac:spMkLst>
        </pc:spChg>
        <pc:spChg chg="del">
          <ac:chgData name="Atnoorkar, Kshamesh" userId="565e5f83-553b-4817-ba33-847acbe21fb0" providerId="ADAL" clId="{8470E5E7-2B9A-4C74-A6B2-714A5512C061}" dt="2021-02-22T16:18:44.600" v="5576" actId="478"/>
          <ac:spMkLst>
            <pc:docMk/>
            <pc:sldMk cId="419525127" sldId="275"/>
            <ac:spMk id="3" creationId="{83587927-2D73-4EC3-88C3-7E325812D20D}"/>
          </ac:spMkLst>
        </pc:spChg>
        <pc:spChg chg="add mod">
          <ac:chgData name="Atnoorkar, Kshamesh" userId="565e5f83-553b-4817-ba33-847acbe21fb0" providerId="ADAL" clId="{8470E5E7-2B9A-4C74-A6B2-714A5512C061}" dt="2021-02-22T16:24:51.986" v="5614" actId="1035"/>
          <ac:spMkLst>
            <pc:docMk/>
            <pc:sldMk cId="419525127" sldId="275"/>
            <ac:spMk id="9" creationId="{66D2FCB2-B354-4A85-A773-C54EF4180237}"/>
          </ac:spMkLst>
        </pc:spChg>
        <pc:spChg chg="add mod">
          <ac:chgData name="Atnoorkar, Kshamesh" userId="565e5f83-553b-4817-ba33-847acbe21fb0" providerId="ADAL" clId="{8470E5E7-2B9A-4C74-A6B2-714A5512C061}" dt="2021-02-22T16:30:19.013" v="5653" actId="1035"/>
          <ac:spMkLst>
            <pc:docMk/>
            <pc:sldMk cId="419525127" sldId="275"/>
            <ac:spMk id="16" creationId="{41204FF7-D100-410E-8A8D-F0AF7CBB806B}"/>
          </ac:spMkLst>
        </pc:spChg>
        <pc:picChg chg="add del">
          <ac:chgData name="Atnoorkar, Kshamesh" userId="565e5f83-553b-4817-ba33-847acbe21fb0" providerId="ADAL" clId="{8470E5E7-2B9A-4C74-A6B2-714A5512C061}" dt="2021-02-22T16:18:47.267" v="5578"/>
          <ac:picMkLst>
            <pc:docMk/>
            <pc:sldMk cId="419525127" sldId="275"/>
            <ac:picMk id="4" creationId="{15ADF0C4-C4A3-4B6D-8E04-C4B468E78DF6}"/>
          </ac:picMkLst>
        </pc:picChg>
        <pc:picChg chg="add mod">
          <ac:chgData name="Atnoorkar, Kshamesh" userId="565e5f83-553b-4817-ba33-847acbe21fb0" providerId="ADAL" clId="{8470E5E7-2B9A-4C74-A6B2-714A5512C061}" dt="2021-02-22T16:19:09.327" v="5580" actId="1076"/>
          <ac:picMkLst>
            <pc:docMk/>
            <pc:sldMk cId="419525127" sldId="275"/>
            <ac:picMk id="5" creationId="{0E3E9834-A11C-40BA-9D29-94AFB07C2B47}"/>
          </ac:picMkLst>
        </pc:picChg>
        <pc:picChg chg="add mod">
          <ac:chgData name="Atnoorkar, Kshamesh" userId="565e5f83-553b-4817-ba33-847acbe21fb0" providerId="ADAL" clId="{8470E5E7-2B9A-4C74-A6B2-714A5512C061}" dt="2021-02-22T16:21:30.578" v="5585" actId="1076"/>
          <ac:picMkLst>
            <pc:docMk/>
            <pc:sldMk cId="419525127" sldId="275"/>
            <ac:picMk id="6" creationId="{EE989E75-8752-4B29-A2DB-160998075970}"/>
          </ac:picMkLst>
        </pc:picChg>
        <pc:picChg chg="add mod">
          <ac:chgData name="Atnoorkar, Kshamesh" userId="565e5f83-553b-4817-ba33-847acbe21fb0" providerId="ADAL" clId="{8470E5E7-2B9A-4C74-A6B2-714A5512C061}" dt="2021-02-22T16:26:40.069" v="5635" actId="1038"/>
          <ac:picMkLst>
            <pc:docMk/>
            <pc:sldMk cId="419525127" sldId="275"/>
            <ac:picMk id="7" creationId="{1B7E53CB-8B78-415B-A414-1A39748EB285}"/>
          </ac:picMkLst>
        </pc:picChg>
        <pc:picChg chg="add del mod">
          <ac:chgData name="Atnoorkar, Kshamesh" userId="565e5f83-553b-4817-ba33-847acbe21fb0" providerId="ADAL" clId="{8470E5E7-2B9A-4C74-A6B2-714A5512C061}" dt="2021-02-22T16:24:33.594" v="5605"/>
          <ac:picMkLst>
            <pc:docMk/>
            <pc:sldMk cId="419525127" sldId="275"/>
            <ac:picMk id="8" creationId="{5631F7C0-ED4E-4207-A9A2-B2D5A1834C61}"/>
          </ac:picMkLst>
        </pc:picChg>
        <pc:picChg chg="add mod">
          <ac:chgData name="Atnoorkar, Kshamesh" userId="565e5f83-553b-4817-ba33-847acbe21fb0" providerId="ADAL" clId="{8470E5E7-2B9A-4C74-A6B2-714A5512C061}" dt="2021-02-22T16:25:36.560" v="5621" actId="571"/>
          <ac:picMkLst>
            <pc:docMk/>
            <pc:sldMk cId="419525127" sldId="275"/>
            <ac:picMk id="10" creationId="{1D5D4029-0BF0-4233-8C2C-65A781F2A397}"/>
          </ac:picMkLst>
        </pc:picChg>
        <pc:picChg chg="add mod">
          <ac:chgData name="Atnoorkar, Kshamesh" userId="565e5f83-553b-4817-ba33-847acbe21fb0" providerId="ADAL" clId="{8470E5E7-2B9A-4C74-A6B2-714A5512C061}" dt="2021-02-22T16:25:36.560" v="5621" actId="571"/>
          <ac:picMkLst>
            <pc:docMk/>
            <pc:sldMk cId="419525127" sldId="275"/>
            <ac:picMk id="11" creationId="{04DAA203-47E4-4630-BB6C-76778CBFB5C5}"/>
          </ac:picMkLst>
        </pc:picChg>
        <pc:picChg chg="add mod">
          <ac:chgData name="Atnoorkar, Kshamesh" userId="565e5f83-553b-4817-ba33-847acbe21fb0" providerId="ADAL" clId="{8470E5E7-2B9A-4C74-A6B2-714A5512C061}" dt="2021-02-22T16:25:41.087" v="5623" actId="571"/>
          <ac:picMkLst>
            <pc:docMk/>
            <pc:sldMk cId="419525127" sldId="275"/>
            <ac:picMk id="12" creationId="{D269E864-89B2-4545-8082-5D49EFD79EF6}"/>
          </ac:picMkLst>
        </pc:picChg>
        <pc:picChg chg="add mod">
          <ac:chgData name="Atnoorkar, Kshamesh" userId="565e5f83-553b-4817-ba33-847acbe21fb0" providerId="ADAL" clId="{8470E5E7-2B9A-4C74-A6B2-714A5512C061}" dt="2021-02-22T16:25:41.087" v="5623" actId="571"/>
          <ac:picMkLst>
            <pc:docMk/>
            <pc:sldMk cId="419525127" sldId="275"/>
            <ac:picMk id="13" creationId="{A7D4C05D-DCF6-4952-AB8C-3F0FA24EC3F4}"/>
          </ac:picMkLst>
        </pc:picChg>
        <pc:picChg chg="add mod">
          <ac:chgData name="Atnoorkar, Kshamesh" userId="565e5f83-553b-4817-ba33-847acbe21fb0" providerId="ADAL" clId="{8470E5E7-2B9A-4C74-A6B2-714A5512C061}" dt="2021-02-22T16:26:26.996" v="5630" actId="571"/>
          <ac:picMkLst>
            <pc:docMk/>
            <pc:sldMk cId="419525127" sldId="275"/>
            <ac:picMk id="14" creationId="{0C099510-ACEB-4051-98DD-97BDCE728916}"/>
          </ac:picMkLst>
        </pc:picChg>
        <pc:picChg chg="add mod">
          <ac:chgData name="Atnoorkar, Kshamesh" userId="565e5f83-553b-4817-ba33-847acbe21fb0" providerId="ADAL" clId="{8470E5E7-2B9A-4C74-A6B2-714A5512C061}" dt="2021-02-22T16:26:26.996" v="5630" actId="571"/>
          <ac:picMkLst>
            <pc:docMk/>
            <pc:sldMk cId="419525127" sldId="275"/>
            <ac:picMk id="15" creationId="{B63CBF5A-7C69-4DE5-BDAD-3A4DEE9DBB9C}"/>
          </ac:picMkLst>
        </pc:picChg>
      </pc:sldChg>
      <pc:sldChg chg="addSp delSp modSp new mod ord">
        <pc:chgData name="Atnoorkar, Kshamesh" userId="565e5f83-553b-4817-ba33-847acbe21fb0" providerId="ADAL" clId="{8470E5E7-2B9A-4C74-A6B2-714A5512C061}" dt="2021-02-24T13:57:59.491" v="6452"/>
        <pc:sldMkLst>
          <pc:docMk/>
          <pc:sldMk cId="1190669128" sldId="276"/>
        </pc:sldMkLst>
        <pc:spChg chg="del">
          <ac:chgData name="Atnoorkar, Kshamesh" userId="565e5f83-553b-4817-ba33-847acbe21fb0" providerId="ADAL" clId="{8470E5E7-2B9A-4C74-A6B2-714A5512C061}" dt="2021-02-22T17:26:56.211" v="5655" actId="478"/>
          <ac:spMkLst>
            <pc:docMk/>
            <pc:sldMk cId="1190669128" sldId="276"/>
            <ac:spMk id="2" creationId="{2D4BEEF8-E9D7-46E3-88ED-054B77AB802F}"/>
          </ac:spMkLst>
        </pc:spChg>
        <pc:spChg chg="add">
          <ac:chgData name="Atnoorkar, Kshamesh" userId="565e5f83-553b-4817-ba33-847acbe21fb0" providerId="ADAL" clId="{8470E5E7-2B9A-4C74-A6B2-714A5512C061}" dt="2021-02-24T12:21:34.821" v="5676"/>
          <ac:spMkLst>
            <pc:docMk/>
            <pc:sldMk cId="1190669128" sldId="276"/>
            <ac:spMk id="2" creationId="{BADF7619-FB3A-4F9B-B655-5E66E692C66C}"/>
          </ac:spMkLst>
        </pc:spChg>
        <pc:spChg chg="del">
          <ac:chgData name="Atnoorkar, Kshamesh" userId="565e5f83-553b-4817-ba33-847acbe21fb0" providerId="ADAL" clId="{8470E5E7-2B9A-4C74-A6B2-714A5512C061}" dt="2021-02-22T17:26:56.211" v="5655" actId="478"/>
          <ac:spMkLst>
            <pc:docMk/>
            <pc:sldMk cId="1190669128" sldId="276"/>
            <ac:spMk id="3" creationId="{A90892E2-595E-405F-8CCD-5D1B9593B4EC}"/>
          </ac:spMkLst>
        </pc:spChg>
        <pc:spChg chg="add del mod">
          <ac:chgData name="Atnoorkar, Kshamesh" userId="565e5f83-553b-4817-ba33-847acbe21fb0" providerId="ADAL" clId="{8470E5E7-2B9A-4C74-A6B2-714A5512C061}" dt="2021-02-22T17:26:58.435" v="5657"/>
          <ac:spMkLst>
            <pc:docMk/>
            <pc:sldMk cId="1190669128" sldId="276"/>
            <ac:spMk id="4" creationId="{8901EBED-CD4F-4A56-8D68-8877B588E4A4}"/>
          </ac:spMkLst>
        </pc:spChg>
        <pc:picChg chg="add mod">
          <ac:chgData name="Atnoorkar, Kshamesh" userId="565e5f83-553b-4817-ba33-847acbe21fb0" providerId="ADAL" clId="{8470E5E7-2B9A-4C74-A6B2-714A5512C061}" dt="2021-02-24T13:57:59.491" v="6452"/>
          <ac:picMkLst>
            <pc:docMk/>
            <pc:sldMk cId="1190669128" sldId="276"/>
            <ac:picMk id="1028" creationId="{165DEA47-D672-4CE1-9EBC-D4496252F08E}"/>
          </ac:picMkLst>
        </pc:picChg>
      </pc:sldChg>
      <pc:sldChg chg="addSp delSp modSp new mod setBg">
        <pc:chgData name="Atnoorkar, Kshamesh" userId="565e5f83-553b-4817-ba33-847acbe21fb0" providerId="ADAL" clId="{8470E5E7-2B9A-4C74-A6B2-714A5512C061}" dt="2021-02-24T12:26:46.447" v="5779"/>
        <pc:sldMkLst>
          <pc:docMk/>
          <pc:sldMk cId="168815571" sldId="277"/>
        </pc:sldMkLst>
        <pc:spChg chg="del">
          <ac:chgData name="Atnoorkar, Kshamesh" userId="565e5f83-553b-4817-ba33-847acbe21fb0" providerId="ADAL" clId="{8470E5E7-2B9A-4C74-A6B2-714A5512C061}" dt="2021-02-24T12:26:17.856" v="5735" actId="478"/>
          <ac:spMkLst>
            <pc:docMk/>
            <pc:sldMk cId="168815571" sldId="277"/>
            <ac:spMk id="2" creationId="{B5C505FE-5189-455F-96A6-4C88721ABFD8}"/>
          </ac:spMkLst>
        </pc:spChg>
        <pc:spChg chg="del">
          <ac:chgData name="Atnoorkar, Kshamesh" userId="565e5f83-553b-4817-ba33-847acbe21fb0" providerId="ADAL" clId="{8470E5E7-2B9A-4C74-A6B2-714A5512C061}" dt="2021-02-24T12:26:15.810" v="5734" actId="478"/>
          <ac:spMkLst>
            <pc:docMk/>
            <pc:sldMk cId="168815571" sldId="277"/>
            <ac:spMk id="3" creationId="{D8C8E00B-EFD1-49D2-B4AE-E70FD620147A}"/>
          </ac:spMkLst>
        </pc:spChg>
        <pc:spChg chg="add mod">
          <ac:chgData name="Atnoorkar, Kshamesh" userId="565e5f83-553b-4817-ba33-847acbe21fb0" providerId="ADAL" clId="{8470E5E7-2B9A-4C74-A6B2-714A5512C061}" dt="2021-02-24T12:26:38.923" v="5778" actId="20577"/>
          <ac:spMkLst>
            <pc:docMk/>
            <pc:sldMk cId="168815571" sldId="277"/>
            <ac:spMk id="6" creationId="{21EBEA77-DB9D-4C1E-93D3-1B575ED5EC19}"/>
          </ac:spMkLst>
        </pc:spChg>
      </pc:sldChg>
      <pc:sldChg chg="addSp delSp modSp new mod setBg modAnim">
        <pc:chgData name="Atnoorkar, Kshamesh" userId="565e5f83-553b-4817-ba33-847acbe21fb0" providerId="ADAL" clId="{8470E5E7-2B9A-4C74-A6B2-714A5512C061}" dt="2021-02-24T14:46:17.842" v="6666" actId="1035"/>
        <pc:sldMkLst>
          <pc:docMk/>
          <pc:sldMk cId="2563200355" sldId="278"/>
        </pc:sldMkLst>
        <pc:spChg chg="del">
          <ac:chgData name="Atnoorkar, Kshamesh" userId="565e5f83-553b-4817-ba33-847acbe21fb0" providerId="ADAL" clId="{8470E5E7-2B9A-4C74-A6B2-714A5512C061}" dt="2021-02-24T12:25:23.514" v="5690" actId="478"/>
          <ac:spMkLst>
            <pc:docMk/>
            <pc:sldMk cId="2563200355" sldId="278"/>
            <ac:spMk id="2" creationId="{76338A67-385A-4F80-8DBB-03AD23A7F001}"/>
          </ac:spMkLst>
        </pc:spChg>
        <pc:spChg chg="del">
          <ac:chgData name="Atnoorkar, Kshamesh" userId="565e5f83-553b-4817-ba33-847acbe21fb0" providerId="ADAL" clId="{8470E5E7-2B9A-4C74-A6B2-714A5512C061}" dt="2021-02-24T12:25:23.514" v="5690" actId="478"/>
          <ac:spMkLst>
            <pc:docMk/>
            <pc:sldMk cId="2563200355" sldId="278"/>
            <ac:spMk id="3" creationId="{52E2E683-9A65-4447-9125-FBA4514805A1}"/>
          </ac:spMkLst>
        </pc:spChg>
        <pc:spChg chg="add del mod">
          <ac:chgData name="Atnoorkar, Kshamesh" userId="565e5f83-553b-4817-ba33-847acbe21fb0" providerId="ADAL" clId="{8470E5E7-2B9A-4C74-A6B2-714A5512C061}" dt="2021-02-24T12:25:23.514" v="5690" actId="478"/>
          <ac:spMkLst>
            <pc:docMk/>
            <pc:sldMk cId="2563200355" sldId="278"/>
            <ac:spMk id="4" creationId="{5339CE0F-E876-49EF-BB9D-6A25DB774F10}"/>
          </ac:spMkLst>
        </pc:spChg>
        <pc:spChg chg="add mod">
          <ac:chgData name="Atnoorkar, Kshamesh" userId="565e5f83-553b-4817-ba33-847acbe21fb0" providerId="ADAL" clId="{8470E5E7-2B9A-4C74-A6B2-714A5512C061}" dt="2021-02-24T14:46:17.842" v="6666" actId="1035"/>
          <ac:spMkLst>
            <pc:docMk/>
            <pc:sldMk cId="2563200355" sldId="278"/>
            <ac:spMk id="5" creationId="{479B340E-3A70-42CA-B1CC-14E74977032C}"/>
          </ac:spMkLst>
        </pc:spChg>
        <pc:spChg chg="add mod">
          <ac:chgData name="Atnoorkar, Kshamesh" userId="565e5f83-553b-4817-ba33-847acbe21fb0" providerId="ADAL" clId="{8470E5E7-2B9A-4C74-A6B2-714A5512C061}" dt="2021-02-24T13:02:54.048" v="5799" actId="1076"/>
          <ac:spMkLst>
            <pc:docMk/>
            <pc:sldMk cId="2563200355" sldId="278"/>
            <ac:spMk id="7" creationId="{6D25E94D-A46C-499C-9B72-1D83D57A56BE}"/>
          </ac:spMkLst>
        </pc:spChg>
        <pc:picChg chg="add mod">
          <ac:chgData name="Atnoorkar, Kshamesh" userId="565e5f83-553b-4817-ba33-847acbe21fb0" providerId="ADAL" clId="{8470E5E7-2B9A-4C74-A6B2-714A5512C061}" dt="2021-02-24T13:58:08.270" v="6453"/>
          <ac:picMkLst>
            <pc:docMk/>
            <pc:sldMk cId="2563200355" sldId="278"/>
            <ac:picMk id="2050" creationId="{1D11FD3E-4DE0-4AA3-AE01-ADD058900B24}"/>
          </ac:picMkLst>
        </pc:picChg>
      </pc:sldChg>
      <pc:sldChg chg="addSp delSp modSp new mod setBg delAnim modAnim">
        <pc:chgData name="Atnoorkar, Kshamesh" userId="565e5f83-553b-4817-ba33-847acbe21fb0" providerId="ADAL" clId="{8470E5E7-2B9A-4C74-A6B2-714A5512C061}" dt="2021-03-02T16:52:00.890" v="6674"/>
        <pc:sldMkLst>
          <pc:docMk/>
          <pc:sldMk cId="3888116226" sldId="279"/>
        </pc:sldMkLst>
        <pc:spChg chg="del">
          <ac:chgData name="Atnoorkar, Kshamesh" userId="565e5f83-553b-4817-ba33-847acbe21fb0" providerId="ADAL" clId="{8470E5E7-2B9A-4C74-A6B2-714A5512C061}" dt="2021-02-24T13:06:47.600" v="5803" actId="478"/>
          <ac:spMkLst>
            <pc:docMk/>
            <pc:sldMk cId="3888116226" sldId="279"/>
            <ac:spMk id="2" creationId="{20D3AB97-FD99-4DDC-A6B5-0414D9F535FC}"/>
          </ac:spMkLst>
        </pc:spChg>
        <pc:spChg chg="del">
          <ac:chgData name="Atnoorkar, Kshamesh" userId="565e5f83-553b-4817-ba33-847acbe21fb0" providerId="ADAL" clId="{8470E5E7-2B9A-4C74-A6B2-714A5512C061}" dt="2021-02-24T13:06:47.600" v="5803" actId="478"/>
          <ac:spMkLst>
            <pc:docMk/>
            <pc:sldMk cId="3888116226" sldId="279"/>
            <ac:spMk id="3" creationId="{D8E03B9A-829B-4CC2-8BEF-9A21C37805AE}"/>
          </ac:spMkLst>
        </pc:spChg>
        <pc:spChg chg="add mod">
          <ac:chgData name="Atnoorkar, Kshamesh" userId="565e5f83-553b-4817-ba33-847acbe21fb0" providerId="ADAL" clId="{8470E5E7-2B9A-4C74-A6B2-714A5512C061}" dt="2021-02-24T14:46:57.021" v="6668" actId="1035"/>
          <ac:spMkLst>
            <pc:docMk/>
            <pc:sldMk cId="3888116226" sldId="279"/>
            <ac:spMk id="4" creationId="{A036C176-008B-490F-8F68-02DAA04AC38B}"/>
          </ac:spMkLst>
        </pc:spChg>
        <pc:spChg chg="add del mod">
          <ac:chgData name="Atnoorkar, Kshamesh" userId="565e5f83-553b-4817-ba33-847acbe21fb0" providerId="ADAL" clId="{8470E5E7-2B9A-4C74-A6B2-714A5512C061}" dt="2021-02-24T13:21:25.800" v="5837"/>
          <ac:spMkLst>
            <pc:docMk/>
            <pc:sldMk cId="3888116226" sldId="279"/>
            <ac:spMk id="7" creationId="{0BA8D27F-D123-49F5-8488-8FCCFBC54D83}"/>
          </ac:spMkLst>
        </pc:spChg>
        <pc:spChg chg="add del mod">
          <ac:chgData name="Atnoorkar, Kshamesh" userId="565e5f83-553b-4817-ba33-847acbe21fb0" providerId="ADAL" clId="{8470E5E7-2B9A-4C74-A6B2-714A5512C061}" dt="2021-02-24T13:22:06.532" v="5839"/>
          <ac:spMkLst>
            <pc:docMk/>
            <pc:sldMk cId="3888116226" sldId="279"/>
            <ac:spMk id="8" creationId="{D1614414-1D45-4B53-B7E5-50124C8A32D3}"/>
          </ac:spMkLst>
        </pc:spChg>
        <pc:spChg chg="add mod">
          <ac:chgData name="Atnoorkar, Kshamesh" userId="565e5f83-553b-4817-ba33-847acbe21fb0" providerId="ADAL" clId="{8470E5E7-2B9A-4C74-A6B2-714A5512C061}" dt="2021-02-24T13:51:57.630" v="6093" actId="404"/>
          <ac:spMkLst>
            <pc:docMk/>
            <pc:sldMk cId="3888116226" sldId="279"/>
            <ac:spMk id="9" creationId="{5DC8756B-3172-43A9-BCA0-DE1974670933}"/>
          </ac:spMkLst>
        </pc:spChg>
        <pc:picChg chg="add mod">
          <ac:chgData name="Atnoorkar, Kshamesh" userId="565e5f83-553b-4817-ba33-847acbe21fb0" providerId="ADAL" clId="{8470E5E7-2B9A-4C74-A6B2-714A5512C061}" dt="2021-03-02T16:51:17.350" v="6673" actId="207"/>
          <ac:picMkLst>
            <pc:docMk/>
            <pc:sldMk cId="3888116226" sldId="279"/>
            <ac:picMk id="3" creationId="{223C76C5-F770-4952-ADF6-83DF0E472120}"/>
          </ac:picMkLst>
        </pc:picChg>
        <pc:picChg chg="add mod">
          <ac:chgData name="Atnoorkar, Kshamesh" userId="565e5f83-553b-4817-ba33-847acbe21fb0" providerId="ADAL" clId="{8470E5E7-2B9A-4C74-A6B2-714A5512C061}" dt="2021-02-24T13:23:44.387" v="5851" actId="1076"/>
          <ac:picMkLst>
            <pc:docMk/>
            <pc:sldMk cId="3888116226" sldId="279"/>
            <ac:picMk id="5" creationId="{3846F3EB-C71E-4D4C-8F27-625BC6D25C0A}"/>
          </ac:picMkLst>
        </pc:picChg>
        <pc:picChg chg="add mod">
          <ac:chgData name="Atnoorkar, Kshamesh" userId="565e5f83-553b-4817-ba33-847acbe21fb0" providerId="ADAL" clId="{8470E5E7-2B9A-4C74-A6B2-714A5512C061}" dt="2021-02-24T13:23:45.448" v="5852" actId="1076"/>
          <ac:picMkLst>
            <pc:docMk/>
            <pc:sldMk cId="3888116226" sldId="279"/>
            <ac:picMk id="6" creationId="{4D031708-631B-4547-B75B-3110F32BA158}"/>
          </ac:picMkLst>
        </pc:picChg>
        <pc:picChg chg="add del mod">
          <ac:chgData name="Atnoorkar, Kshamesh" userId="565e5f83-553b-4817-ba33-847acbe21fb0" providerId="ADAL" clId="{8470E5E7-2B9A-4C74-A6B2-714A5512C061}" dt="2021-03-02T16:50:39.958" v="6669" actId="478"/>
          <ac:picMkLst>
            <pc:docMk/>
            <pc:sldMk cId="3888116226" sldId="279"/>
            <ac:picMk id="11" creationId="{C996DCED-0DB4-4D6C-AEC0-BB7390EC0B26}"/>
          </ac:picMkLst>
        </pc:picChg>
        <pc:picChg chg="add del">
          <ac:chgData name="Atnoorkar, Kshamesh" userId="565e5f83-553b-4817-ba33-847acbe21fb0" providerId="ADAL" clId="{8470E5E7-2B9A-4C74-A6B2-714A5512C061}" dt="2021-02-24T13:23:17.917" v="5841" actId="478"/>
          <ac:picMkLst>
            <pc:docMk/>
            <pc:sldMk cId="3888116226" sldId="279"/>
            <ac:picMk id="3074" creationId="{FE5754F6-C008-4953-809D-ED03C0F14DEA}"/>
          </ac:picMkLst>
        </pc:picChg>
        <pc:picChg chg="add del">
          <ac:chgData name="Atnoorkar, Kshamesh" userId="565e5f83-553b-4817-ba33-847acbe21fb0" providerId="ADAL" clId="{8470E5E7-2B9A-4C74-A6B2-714A5512C061}" dt="2021-02-24T13:23:19.953" v="5843"/>
          <ac:picMkLst>
            <pc:docMk/>
            <pc:sldMk cId="3888116226" sldId="279"/>
            <ac:picMk id="3076" creationId="{D99E32C7-AF16-4C75-BF49-A0CF8FB2A12D}"/>
          </ac:picMkLst>
        </pc:picChg>
        <pc:picChg chg="add del mod">
          <ac:chgData name="Atnoorkar, Kshamesh" userId="565e5f83-553b-4817-ba33-847acbe21fb0" providerId="ADAL" clId="{8470E5E7-2B9A-4C74-A6B2-714A5512C061}" dt="2021-02-24T13:58:11.858" v="6454"/>
          <ac:picMkLst>
            <pc:docMk/>
            <pc:sldMk cId="3888116226" sldId="279"/>
            <ac:picMk id="3078" creationId="{EF9397DA-9D1D-4F5D-934A-3BA662F69380}"/>
          </ac:picMkLst>
        </pc:picChg>
        <pc:picChg chg="add del">
          <ac:chgData name="Atnoorkar, Kshamesh" userId="565e5f83-553b-4817-ba33-847acbe21fb0" providerId="ADAL" clId="{8470E5E7-2B9A-4C74-A6B2-714A5512C061}" dt="2021-02-24T13:24:48.334" v="5857"/>
          <ac:picMkLst>
            <pc:docMk/>
            <pc:sldMk cId="3888116226" sldId="279"/>
            <ac:picMk id="3080" creationId="{EB55B3E3-BC06-42B1-8DEC-16880527B73F}"/>
          </ac:picMkLst>
        </pc:picChg>
        <pc:picChg chg="add del mod">
          <ac:chgData name="Atnoorkar, Kshamesh" userId="565e5f83-553b-4817-ba33-847acbe21fb0" providerId="ADAL" clId="{8470E5E7-2B9A-4C74-A6B2-714A5512C061}" dt="2021-02-24T13:25:27.745" v="5861" actId="478"/>
          <ac:picMkLst>
            <pc:docMk/>
            <pc:sldMk cId="3888116226" sldId="279"/>
            <ac:picMk id="3082" creationId="{A1E039F3-9F83-4013-99E7-40C540FACFBD}"/>
          </ac:picMkLst>
        </pc:picChg>
        <pc:picChg chg="add del">
          <ac:chgData name="Atnoorkar, Kshamesh" userId="565e5f83-553b-4817-ba33-847acbe21fb0" providerId="ADAL" clId="{8470E5E7-2B9A-4C74-A6B2-714A5512C061}" dt="2021-02-24T13:34:12.612" v="5999"/>
          <ac:picMkLst>
            <pc:docMk/>
            <pc:sldMk cId="3888116226" sldId="279"/>
            <ac:picMk id="3084" creationId="{5A7ECFED-39F4-443B-8C2F-D364A80C2F31}"/>
          </ac:picMkLst>
        </pc:picChg>
      </pc:sldChg>
      <pc:sldChg chg="addSp delSp modSp new mod setBg">
        <pc:chgData name="Atnoorkar, Kshamesh" userId="565e5f83-553b-4817-ba33-847acbe21fb0" providerId="ADAL" clId="{8470E5E7-2B9A-4C74-A6B2-714A5512C061}" dt="2021-02-24T13:58:23.177" v="6457"/>
        <pc:sldMkLst>
          <pc:docMk/>
          <pc:sldMk cId="2143768008" sldId="280"/>
        </pc:sldMkLst>
        <pc:spChg chg="del">
          <ac:chgData name="Atnoorkar, Kshamesh" userId="565e5f83-553b-4817-ba33-847acbe21fb0" providerId="ADAL" clId="{8470E5E7-2B9A-4C74-A6B2-714A5512C061}" dt="2021-02-24T13:35:12.337" v="6004" actId="478"/>
          <ac:spMkLst>
            <pc:docMk/>
            <pc:sldMk cId="2143768008" sldId="280"/>
            <ac:spMk id="2" creationId="{F95317B7-8357-4B08-A1C2-756BCCABAE03}"/>
          </ac:spMkLst>
        </pc:spChg>
        <pc:spChg chg="del">
          <ac:chgData name="Atnoorkar, Kshamesh" userId="565e5f83-553b-4817-ba33-847acbe21fb0" providerId="ADAL" clId="{8470E5E7-2B9A-4C74-A6B2-714A5512C061}" dt="2021-02-24T13:35:12.337" v="6004" actId="478"/>
          <ac:spMkLst>
            <pc:docMk/>
            <pc:sldMk cId="2143768008" sldId="280"/>
            <ac:spMk id="3" creationId="{9971A32B-6CB1-46A9-BF28-A8BB5C746B12}"/>
          </ac:spMkLst>
        </pc:spChg>
        <pc:spChg chg="add mod">
          <ac:chgData name="Atnoorkar, Kshamesh" userId="565e5f83-553b-4817-ba33-847acbe21fb0" providerId="ADAL" clId="{8470E5E7-2B9A-4C74-A6B2-714A5512C061}" dt="2021-02-24T13:36:46.699" v="6008"/>
          <ac:spMkLst>
            <pc:docMk/>
            <pc:sldMk cId="2143768008" sldId="280"/>
            <ac:spMk id="5" creationId="{DFB4933E-18CB-4371-9D65-1F5F9BAFC06B}"/>
          </ac:spMkLst>
        </pc:spChg>
        <pc:picChg chg="add mod">
          <ac:chgData name="Atnoorkar, Kshamesh" userId="565e5f83-553b-4817-ba33-847acbe21fb0" providerId="ADAL" clId="{8470E5E7-2B9A-4C74-A6B2-714A5512C061}" dt="2021-02-24T13:36:38.756" v="6006" actId="1076"/>
          <ac:picMkLst>
            <pc:docMk/>
            <pc:sldMk cId="2143768008" sldId="280"/>
            <ac:picMk id="4" creationId="{6FAC4E78-F418-4452-BF46-0F5AC7AB3AF9}"/>
          </ac:picMkLst>
        </pc:picChg>
        <pc:picChg chg="add mod">
          <ac:chgData name="Atnoorkar, Kshamesh" userId="565e5f83-553b-4817-ba33-847acbe21fb0" providerId="ADAL" clId="{8470E5E7-2B9A-4C74-A6B2-714A5512C061}" dt="2021-02-24T13:40:20.144" v="6019" actId="1076"/>
          <ac:picMkLst>
            <pc:docMk/>
            <pc:sldMk cId="2143768008" sldId="280"/>
            <ac:picMk id="6" creationId="{D2260AD6-B47E-48BE-B36A-CE0BD32A24DC}"/>
          </ac:picMkLst>
        </pc:picChg>
        <pc:picChg chg="add mod">
          <ac:chgData name="Atnoorkar, Kshamesh" userId="565e5f83-553b-4817-ba33-847acbe21fb0" providerId="ADAL" clId="{8470E5E7-2B9A-4C74-A6B2-714A5512C061}" dt="2021-02-24T13:58:23.177" v="6457"/>
          <ac:picMkLst>
            <pc:docMk/>
            <pc:sldMk cId="2143768008" sldId="280"/>
            <ac:picMk id="4098" creationId="{F04905C3-9B8C-4ADC-BB7F-991223D34EBC}"/>
          </ac:picMkLst>
        </pc:picChg>
      </pc:sldChg>
      <pc:sldChg chg="addSp delSp modSp new mod ord setBg modAnim">
        <pc:chgData name="Atnoorkar, Kshamesh" userId="565e5f83-553b-4817-ba33-847acbe21fb0" providerId="ADAL" clId="{8470E5E7-2B9A-4C74-A6B2-714A5512C061}" dt="2021-02-24T14:38:48.826" v="6659"/>
        <pc:sldMkLst>
          <pc:docMk/>
          <pc:sldMk cId="1017691376" sldId="281"/>
        </pc:sldMkLst>
        <pc:spChg chg="del mod">
          <ac:chgData name="Atnoorkar, Kshamesh" userId="565e5f83-553b-4817-ba33-847acbe21fb0" providerId="ADAL" clId="{8470E5E7-2B9A-4C74-A6B2-714A5512C061}" dt="2021-02-24T13:40:40.014" v="6024" actId="478"/>
          <ac:spMkLst>
            <pc:docMk/>
            <pc:sldMk cId="1017691376" sldId="281"/>
            <ac:spMk id="2" creationId="{870759B2-8D58-4C4D-9CD6-EF120364C06B}"/>
          </ac:spMkLst>
        </pc:spChg>
        <pc:spChg chg="del">
          <ac:chgData name="Atnoorkar, Kshamesh" userId="565e5f83-553b-4817-ba33-847acbe21fb0" providerId="ADAL" clId="{8470E5E7-2B9A-4C74-A6B2-714A5512C061}" dt="2021-02-24T13:40:40.014" v="6024" actId="478"/>
          <ac:spMkLst>
            <pc:docMk/>
            <pc:sldMk cId="1017691376" sldId="281"/>
            <ac:spMk id="3" creationId="{4205ECF2-A3D3-47B7-9942-52DA763FE3E7}"/>
          </ac:spMkLst>
        </pc:spChg>
        <pc:spChg chg="add del mod">
          <ac:chgData name="Atnoorkar, Kshamesh" userId="565e5f83-553b-4817-ba33-847acbe21fb0" providerId="ADAL" clId="{8470E5E7-2B9A-4C74-A6B2-714A5512C061}" dt="2021-02-24T13:40:33.655" v="6022"/>
          <ac:spMkLst>
            <pc:docMk/>
            <pc:sldMk cId="1017691376" sldId="281"/>
            <ac:spMk id="5" creationId="{2ADAB47F-BA41-4088-ADA4-13903CC44B2C}"/>
          </ac:spMkLst>
        </pc:spChg>
        <pc:spChg chg="add mod">
          <ac:chgData name="Atnoorkar, Kshamesh" userId="565e5f83-553b-4817-ba33-847acbe21fb0" providerId="ADAL" clId="{8470E5E7-2B9A-4C74-A6B2-714A5512C061}" dt="2021-02-24T13:44:05.742" v="6060" actId="20577"/>
          <ac:spMkLst>
            <pc:docMk/>
            <pc:sldMk cId="1017691376" sldId="281"/>
            <ac:spMk id="9" creationId="{9CFADF76-85C5-4F5E-B9E9-18C69AD082E9}"/>
          </ac:spMkLst>
        </pc:spChg>
        <pc:spChg chg="add mod">
          <ac:chgData name="Atnoorkar, Kshamesh" userId="565e5f83-553b-4817-ba33-847acbe21fb0" providerId="ADAL" clId="{8470E5E7-2B9A-4C74-A6B2-714A5512C061}" dt="2021-02-24T13:57:22.975" v="6449" actId="20577"/>
          <ac:spMkLst>
            <pc:docMk/>
            <pc:sldMk cId="1017691376" sldId="281"/>
            <ac:spMk id="12" creationId="{A706DC02-EE34-4A05-9825-9CC04A64D3A0}"/>
          </ac:spMkLst>
        </pc:spChg>
        <pc:picChg chg="add del mod">
          <ac:chgData name="Atnoorkar, Kshamesh" userId="565e5f83-553b-4817-ba33-847acbe21fb0" providerId="ADAL" clId="{8470E5E7-2B9A-4C74-A6B2-714A5512C061}" dt="2021-02-24T13:40:33.655" v="6022"/>
          <ac:picMkLst>
            <pc:docMk/>
            <pc:sldMk cId="1017691376" sldId="281"/>
            <ac:picMk id="4" creationId="{AA76CAE5-2696-4D11-9272-46EB9ED2BB38}"/>
          </ac:picMkLst>
        </pc:picChg>
        <pc:picChg chg="add del mod">
          <ac:chgData name="Atnoorkar, Kshamesh" userId="565e5f83-553b-4817-ba33-847acbe21fb0" providerId="ADAL" clId="{8470E5E7-2B9A-4C74-A6B2-714A5512C061}" dt="2021-02-24T13:40:33.655" v="6022"/>
          <ac:picMkLst>
            <pc:docMk/>
            <pc:sldMk cId="1017691376" sldId="281"/>
            <ac:picMk id="6" creationId="{1D028F62-F74A-4FE2-817F-B9E776FDAE46}"/>
          </ac:picMkLst>
        </pc:picChg>
        <pc:picChg chg="add del mod">
          <ac:chgData name="Atnoorkar, Kshamesh" userId="565e5f83-553b-4817-ba33-847acbe21fb0" providerId="ADAL" clId="{8470E5E7-2B9A-4C74-A6B2-714A5512C061}" dt="2021-02-24T13:40:33.655" v="6022"/>
          <ac:picMkLst>
            <pc:docMk/>
            <pc:sldMk cId="1017691376" sldId="281"/>
            <ac:picMk id="7" creationId="{DECAE0C2-9255-4CEF-A249-A5FB4FB46E5D}"/>
          </ac:picMkLst>
        </pc:picChg>
        <pc:picChg chg="add del mod">
          <ac:chgData name="Atnoorkar, Kshamesh" userId="565e5f83-553b-4817-ba33-847acbe21fb0" providerId="ADAL" clId="{8470E5E7-2B9A-4C74-A6B2-714A5512C061}" dt="2021-02-24T13:41:04.245" v="6026" actId="478"/>
          <ac:picMkLst>
            <pc:docMk/>
            <pc:sldMk cId="1017691376" sldId="281"/>
            <ac:picMk id="8" creationId="{25926444-D0CA-40C2-842B-61AFFE56676A}"/>
          </ac:picMkLst>
        </pc:picChg>
        <pc:picChg chg="add del mod">
          <ac:chgData name="Atnoorkar, Kshamesh" userId="565e5f83-553b-4817-ba33-847acbe21fb0" providerId="ADAL" clId="{8470E5E7-2B9A-4C74-A6B2-714A5512C061}" dt="2021-02-24T13:41:06.180" v="6027" actId="478"/>
          <ac:picMkLst>
            <pc:docMk/>
            <pc:sldMk cId="1017691376" sldId="281"/>
            <ac:picMk id="10" creationId="{05358E20-BDE4-449F-A897-B419F9F02A6B}"/>
          </ac:picMkLst>
        </pc:picChg>
        <pc:picChg chg="add del mod">
          <ac:chgData name="Atnoorkar, Kshamesh" userId="565e5f83-553b-4817-ba33-847acbe21fb0" providerId="ADAL" clId="{8470E5E7-2B9A-4C74-A6B2-714A5512C061}" dt="2021-02-24T13:41:08.366" v="6028" actId="478"/>
          <ac:picMkLst>
            <pc:docMk/>
            <pc:sldMk cId="1017691376" sldId="281"/>
            <ac:picMk id="11" creationId="{FE58E242-F509-4D2F-AFD1-91ACFE8F437B}"/>
          </ac:picMkLst>
        </pc:picChg>
        <pc:picChg chg="add mod">
          <ac:chgData name="Atnoorkar, Kshamesh" userId="565e5f83-553b-4817-ba33-847acbe21fb0" providerId="ADAL" clId="{8470E5E7-2B9A-4C74-A6B2-714A5512C061}" dt="2021-02-24T13:58:32.415" v="6460" actId="1076"/>
          <ac:picMkLst>
            <pc:docMk/>
            <pc:sldMk cId="1017691376" sldId="281"/>
            <ac:picMk id="5122" creationId="{6EC904DA-F92E-464D-AAB0-1E66FE68A144}"/>
          </ac:picMkLst>
        </pc:picChg>
      </pc:sldChg>
      <pc:sldChg chg="addSp delSp modSp new mod setBg modAnim">
        <pc:chgData name="Atnoorkar, Kshamesh" userId="565e5f83-553b-4817-ba33-847acbe21fb0" providerId="ADAL" clId="{8470E5E7-2B9A-4C74-A6B2-714A5512C061}" dt="2021-02-24T14:36:44.283" v="6654"/>
        <pc:sldMkLst>
          <pc:docMk/>
          <pc:sldMk cId="263480051" sldId="282"/>
        </pc:sldMkLst>
        <pc:spChg chg="del">
          <ac:chgData name="Atnoorkar, Kshamesh" userId="565e5f83-553b-4817-ba33-847acbe21fb0" providerId="ADAL" clId="{8470E5E7-2B9A-4C74-A6B2-714A5512C061}" dt="2021-02-24T14:09:43.160" v="6489" actId="478"/>
          <ac:spMkLst>
            <pc:docMk/>
            <pc:sldMk cId="263480051" sldId="282"/>
            <ac:spMk id="2" creationId="{011873E4-1E76-48C5-9D94-32DB1E239FBE}"/>
          </ac:spMkLst>
        </pc:spChg>
        <pc:spChg chg="del">
          <ac:chgData name="Atnoorkar, Kshamesh" userId="565e5f83-553b-4817-ba33-847acbe21fb0" providerId="ADAL" clId="{8470E5E7-2B9A-4C74-A6B2-714A5512C061}" dt="2021-02-24T14:09:43.160" v="6489" actId="478"/>
          <ac:spMkLst>
            <pc:docMk/>
            <pc:sldMk cId="263480051" sldId="282"/>
            <ac:spMk id="3" creationId="{3ABCD569-7611-4136-A9FC-B98FE07F8251}"/>
          </ac:spMkLst>
        </pc:spChg>
        <pc:spChg chg="add mod">
          <ac:chgData name="Atnoorkar, Kshamesh" userId="565e5f83-553b-4817-ba33-847acbe21fb0" providerId="ADAL" clId="{8470E5E7-2B9A-4C74-A6B2-714A5512C061}" dt="2021-02-24T14:10:51.906" v="6497"/>
          <ac:spMkLst>
            <pc:docMk/>
            <pc:sldMk cId="263480051" sldId="282"/>
            <ac:spMk id="7" creationId="{CFCE7278-E912-490E-9D27-87140956256F}"/>
          </ac:spMkLst>
        </pc:spChg>
        <pc:spChg chg="add mod">
          <ac:chgData name="Atnoorkar, Kshamesh" userId="565e5f83-553b-4817-ba33-847acbe21fb0" providerId="ADAL" clId="{8470E5E7-2B9A-4C74-A6B2-714A5512C061}" dt="2021-02-24T14:23:12.243" v="6593" actId="14100"/>
          <ac:spMkLst>
            <pc:docMk/>
            <pc:sldMk cId="263480051" sldId="282"/>
            <ac:spMk id="8" creationId="{BCFD589E-94B7-458E-BDA1-C6FCBFC18E44}"/>
          </ac:spMkLst>
        </pc:spChg>
        <pc:spChg chg="add mod">
          <ac:chgData name="Atnoorkar, Kshamesh" userId="565e5f83-553b-4817-ba33-847acbe21fb0" providerId="ADAL" clId="{8470E5E7-2B9A-4C74-A6B2-714A5512C061}" dt="2021-02-24T14:11:22.583" v="6503"/>
          <ac:spMkLst>
            <pc:docMk/>
            <pc:sldMk cId="263480051" sldId="282"/>
            <ac:spMk id="9" creationId="{2CD0176B-2000-4D15-9A1C-F18C7CB91740}"/>
          </ac:spMkLst>
        </pc:spChg>
        <pc:picChg chg="add del">
          <ac:chgData name="Atnoorkar, Kshamesh" userId="565e5f83-553b-4817-ba33-847acbe21fb0" providerId="ADAL" clId="{8470E5E7-2B9A-4C74-A6B2-714A5512C061}" dt="2021-02-24T14:09:44.852" v="6491"/>
          <ac:picMkLst>
            <pc:docMk/>
            <pc:sldMk cId="263480051" sldId="282"/>
            <ac:picMk id="4" creationId="{FE087F0E-9EF3-46F7-8080-C9C6DFFC7A31}"/>
          </ac:picMkLst>
        </pc:picChg>
        <pc:picChg chg="add del">
          <ac:chgData name="Atnoorkar, Kshamesh" userId="565e5f83-553b-4817-ba33-847acbe21fb0" providerId="ADAL" clId="{8470E5E7-2B9A-4C74-A6B2-714A5512C061}" dt="2021-02-24T14:09:54.106" v="6493"/>
          <ac:picMkLst>
            <pc:docMk/>
            <pc:sldMk cId="263480051" sldId="282"/>
            <ac:picMk id="5" creationId="{1C876981-31DA-48FF-B5EB-59725E19F5F0}"/>
          </ac:picMkLst>
        </pc:picChg>
        <pc:picChg chg="add mod">
          <ac:chgData name="Atnoorkar, Kshamesh" userId="565e5f83-553b-4817-ba33-847acbe21fb0" providerId="ADAL" clId="{8470E5E7-2B9A-4C74-A6B2-714A5512C061}" dt="2021-02-24T14:36:44.283" v="6654"/>
          <ac:picMkLst>
            <pc:docMk/>
            <pc:sldMk cId="263480051" sldId="282"/>
            <ac:picMk id="6146" creationId="{5EB8899E-8CA8-45FC-9014-CE8040DE92EB}"/>
          </ac:picMkLst>
        </pc:picChg>
      </pc:sldChg>
      <pc:sldChg chg="addSp delSp modSp new mod setBg modAnim">
        <pc:chgData name="Atnoorkar, Kshamesh" userId="565e5f83-553b-4817-ba33-847acbe21fb0" providerId="ADAL" clId="{8470E5E7-2B9A-4C74-A6B2-714A5512C061}" dt="2021-02-24T14:34:13.210" v="6653"/>
        <pc:sldMkLst>
          <pc:docMk/>
          <pc:sldMk cId="187315362" sldId="283"/>
        </pc:sldMkLst>
        <pc:spChg chg="del">
          <ac:chgData name="Atnoorkar, Kshamesh" userId="565e5f83-553b-4817-ba33-847acbe21fb0" providerId="ADAL" clId="{8470E5E7-2B9A-4C74-A6B2-714A5512C061}" dt="2021-02-24T14:26:10.197" v="6622" actId="478"/>
          <ac:spMkLst>
            <pc:docMk/>
            <pc:sldMk cId="187315362" sldId="283"/>
            <ac:spMk id="2" creationId="{7FE33051-571B-4F9F-BB10-63B45B499A33}"/>
          </ac:spMkLst>
        </pc:spChg>
        <pc:spChg chg="del">
          <ac:chgData name="Atnoorkar, Kshamesh" userId="565e5f83-553b-4817-ba33-847acbe21fb0" providerId="ADAL" clId="{8470E5E7-2B9A-4C74-A6B2-714A5512C061}" dt="2021-02-24T14:26:10.197" v="6622" actId="478"/>
          <ac:spMkLst>
            <pc:docMk/>
            <pc:sldMk cId="187315362" sldId="283"/>
            <ac:spMk id="3" creationId="{026D98A3-FFE9-4322-A7AF-4A230B524FDF}"/>
          </ac:spMkLst>
        </pc:spChg>
        <pc:spChg chg="add mod">
          <ac:chgData name="Atnoorkar, Kshamesh" userId="565e5f83-553b-4817-ba33-847acbe21fb0" providerId="ADAL" clId="{8470E5E7-2B9A-4C74-A6B2-714A5512C061}" dt="2021-02-24T14:26:26.790" v="6623"/>
          <ac:spMkLst>
            <pc:docMk/>
            <pc:sldMk cId="187315362" sldId="283"/>
            <ac:spMk id="4" creationId="{5C377339-6E47-4113-8041-714A0E729BBC}"/>
          </ac:spMkLst>
        </pc:spChg>
        <pc:picChg chg="add del mod">
          <ac:chgData name="Atnoorkar, Kshamesh" userId="565e5f83-553b-4817-ba33-847acbe21fb0" providerId="ADAL" clId="{8470E5E7-2B9A-4C74-A6B2-714A5512C061}" dt="2021-02-24T14:28:08.588" v="6624" actId="478"/>
          <ac:picMkLst>
            <pc:docMk/>
            <pc:sldMk cId="187315362" sldId="283"/>
            <ac:picMk id="5" creationId="{A61FB055-4224-43A2-A76E-E485DF1E9A68}"/>
          </ac:picMkLst>
        </pc:picChg>
        <pc:picChg chg="add del mod">
          <ac:chgData name="Atnoorkar, Kshamesh" userId="565e5f83-553b-4817-ba33-847acbe21fb0" providerId="ADAL" clId="{8470E5E7-2B9A-4C74-A6B2-714A5512C061}" dt="2021-02-24T14:28:08.588" v="6624" actId="478"/>
          <ac:picMkLst>
            <pc:docMk/>
            <pc:sldMk cId="187315362" sldId="283"/>
            <ac:picMk id="6" creationId="{74ED7EAD-005D-4729-A158-E55DFD14DF78}"/>
          </ac:picMkLst>
        </pc:picChg>
        <pc:picChg chg="add mod">
          <ac:chgData name="Atnoorkar, Kshamesh" userId="565e5f83-553b-4817-ba33-847acbe21fb0" providerId="ADAL" clId="{8470E5E7-2B9A-4C74-A6B2-714A5512C061}" dt="2021-02-24T14:33:41.452" v="6649" actId="1076"/>
          <ac:picMkLst>
            <pc:docMk/>
            <pc:sldMk cId="187315362" sldId="283"/>
            <ac:picMk id="7" creationId="{EEA0F423-0584-44D8-8337-B1EFBA54F5EE}"/>
          </ac:picMkLst>
        </pc:picChg>
        <pc:picChg chg="add mod">
          <ac:chgData name="Atnoorkar, Kshamesh" userId="565e5f83-553b-4817-ba33-847acbe21fb0" providerId="ADAL" clId="{8470E5E7-2B9A-4C74-A6B2-714A5512C061}" dt="2021-02-24T14:34:13.210" v="6653"/>
          <ac:picMkLst>
            <pc:docMk/>
            <pc:sldMk cId="187315362" sldId="283"/>
            <ac:picMk id="8194" creationId="{D81F1B55-528B-449A-B8D3-64740B8D1BCE}"/>
          </ac:picMkLst>
        </pc:picChg>
      </pc:sldChg>
      <pc:sldChg chg="modSp mod setBg">
        <pc:chgData name="Atnoorkar, Kshamesh" userId="565e5f83-553b-4817-ba33-847acbe21fb0" providerId="ADAL" clId="{8470E5E7-2B9A-4C74-A6B2-714A5512C061}" dt="2021-02-24T14:38:45.072" v="6657" actId="113"/>
        <pc:sldMkLst>
          <pc:docMk/>
          <pc:sldMk cId="3564083209" sldId="284"/>
        </pc:sldMkLst>
        <pc:spChg chg="mod">
          <ac:chgData name="Atnoorkar, Kshamesh" userId="565e5f83-553b-4817-ba33-847acbe21fb0" providerId="ADAL" clId="{8470E5E7-2B9A-4C74-A6B2-714A5512C061}" dt="2021-02-24T14:38:45.072" v="6657" actId="113"/>
          <ac:spMkLst>
            <pc:docMk/>
            <pc:sldMk cId="3564083209" sldId="284"/>
            <ac:spMk id="6" creationId="{21EBEA77-DB9D-4C1E-93D3-1B575ED5EC19}"/>
          </ac:spMkLst>
        </pc:spChg>
      </pc:sldChg>
      <pc:sldChg chg="addSp delSp modSp new mod setBg modAnim">
        <pc:chgData name="Atnoorkar, Kshamesh" userId="565e5f83-553b-4817-ba33-847acbe21fb0" providerId="ADAL" clId="{8470E5E7-2B9A-4C74-A6B2-714A5512C061}" dt="2021-03-03T05:46:13.720" v="8643" actId="478"/>
        <pc:sldMkLst>
          <pc:docMk/>
          <pc:sldMk cId="2056171101" sldId="285"/>
        </pc:sldMkLst>
        <pc:spChg chg="del">
          <ac:chgData name="Atnoorkar, Kshamesh" userId="565e5f83-553b-4817-ba33-847acbe21fb0" providerId="ADAL" clId="{8470E5E7-2B9A-4C74-A6B2-714A5512C061}" dt="2021-03-02T16:53:22.030" v="6676" actId="478"/>
          <ac:spMkLst>
            <pc:docMk/>
            <pc:sldMk cId="2056171101" sldId="285"/>
            <ac:spMk id="2" creationId="{847154A9-3BAB-44DF-89D9-438E07091BD4}"/>
          </ac:spMkLst>
        </pc:spChg>
        <pc:spChg chg="del">
          <ac:chgData name="Atnoorkar, Kshamesh" userId="565e5f83-553b-4817-ba33-847acbe21fb0" providerId="ADAL" clId="{8470E5E7-2B9A-4C74-A6B2-714A5512C061}" dt="2021-03-02T16:53:22.030" v="6676" actId="478"/>
          <ac:spMkLst>
            <pc:docMk/>
            <pc:sldMk cId="2056171101" sldId="285"/>
            <ac:spMk id="3" creationId="{BA19DACD-6709-4C9A-B71E-3179E8A61D2D}"/>
          </ac:spMkLst>
        </pc:spChg>
        <pc:spChg chg="add mod">
          <ac:chgData name="Atnoorkar, Kshamesh" userId="565e5f83-553b-4817-ba33-847acbe21fb0" providerId="ADAL" clId="{8470E5E7-2B9A-4C74-A6B2-714A5512C061}" dt="2021-03-02T16:54:10.255" v="6724" actId="113"/>
          <ac:spMkLst>
            <pc:docMk/>
            <pc:sldMk cId="2056171101" sldId="285"/>
            <ac:spMk id="4" creationId="{A5B0AFB9-A43E-48FE-8DC4-94FE2EE93AA8}"/>
          </ac:spMkLst>
        </pc:spChg>
        <pc:spChg chg="add mod">
          <ac:chgData name="Atnoorkar, Kshamesh" userId="565e5f83-553b-4817-ba33-847acbe21fb0" providerId="ADAL" clId="{8470E5E7-2B9A-4C74-A6B2-714A5512C061}" dt="2021-03-02T16:59:37.736" v="6750" actId="1076"/>
          <ac:spMkLst>
            <pc:docMk/>
            <pc:sldMk cId="2056171101" sldId="285"/>
            <ac:spMk id="6" creationId="{FAB995A6-C240-4D19-B0EA-1A32C1D5BB38}"/>
          </ac:spMkLst>
        </pc:spChg>
        <pc:picChg chg="add del mod">
          <ac:chgData name="Atnoorkar, Kshamesh" userId="565e5f83-553b-4817-ba33-847acbe21fb0" providerId="ADAL" clId="{8470E5E7-2B9A-4C74-A6B2-714A5512C061}" dt="2021-03-03T05:46:13.720" v="8643" actId="478"/>
          <ac:picMkLst>
            <pc:docMk/>
            <pc:sldMk cId="2056171101" sldId="285"/>
            <ac:picMk id="3" creationId="{CC7722A5-FB76-47E4-9945-0EB0D10369A3}"/>
          </ac:picMkLst>
        </pc:picChg>
        <pc:picChg chg="add del mod">
          <ac:chgData name="Atnoorkar, Kshamesh" userId="565e5f83-553b-4817-ba33-847acbe21fb0" providerId="ADAL" clId="{8470E5E7-2B9A-4C74-A6B2-714A5512C061}" dt="2021-03-03T05:20:22.953" v="8261"/>
          <ac:picMkLst>
            <pc:docMk/>
            <pc:sldMk cId="2056171101" sldId="285"/>
            <ac:picMk id="5" creationId="{3182D0E8-487B-4E9F-8C33-7B8DF4C98ABC}"/>
          </ac:picMkLst>
        </pc:picChg>
        <pc:picChg chg="add del mod">
          <ac:chgData name="Atnoorkar, Kshamesh" userId="565e5f83-553b-4817-ba33-847acbe21fb0" providerId="ADAL" clId="{8470E5E7-2B9A-4C74-A6B2-714A5512C061}" dt="2021-03-03T05:20:25.697" v="8266" actId="478"/>
          <ac:picMkLst>
            <pc:docMk/>
            <pc:sldMk cId="2056171101" sldId="285"/>
            <ac:picMk id="1026" creationId="{97DDDECD-61C8-4DFA-8CEF-1AD010A2F4DE}"/>
          </ac:picMkLst>
        </pc:picChg>
      </pc:sldChg>
      <pc:sldChg chg="addSp delSp modSp new mod setBg delAnim modAnim">
        <pc:chgData name="Atnoorkar, Kshamesh" userId="565e5f83-553b-4817-ba33-847acbe21fb0" providerId="ADAL" clId="{8470E5E7-2B9A-4C74-A6B2-714A5512C061}" dt="2021-03-02T17:28:06.632" v="6923"/>
        <pc:sldMkLst>
          <pc:docMk/>
          <pc:sldMk cId="1258503931" sldId="286"/>
        </pc:sldMkLst>
        <pc:spChg chg="del">
          <ac:chgData name="Atnoorkar, Kshamesh" userId="565e5f83-553b-4817-ba33-847acbe21fb0" providerId="ADAL" clId="{8470E5E7-2B9A-4C74-A6B2-714A5512C061}" dt="2021-03-02T17:04:25.854" v="6752" actId="478"/>
          <ac:spMkLst>
            <pc:docMk/>
            <pc:sldMk cId="1258503931" sldId="286"/>
            <ac:spMk id="2" creationId="{2CC920A0-8F58-4DA1-89DC-B3BBD0A38EE3}"/>
          </ac:spMkLst>
        </pc:spChg>
        <pc:spChg chg="del">
          <ac:chgData name="Atnoorkar, Kshamesh" userId="565e5f83-553b-4817-ba33-847acbe21fb0" providerId="ADAL" clId="{8470E5E7-2B9A-4C74-A6B2-714A5512C061}" dt="2021-03-02T17:04:25.854" v="6752" actId="478"/>
          <ac:spMkLst>
            <pc:docMk/>
            <pc:sldMk cId="1258503931" sldId="286"/>
            <ac:spMk id="3" creationId="{9C1F66A9-7364-4C57-92AA-DC16B6236A8D}"/>
          </ac:spMkLst>
        </pc:spChg>
        <pc:spChg chg="add mod">
          <ac:chgData name="Atnoorkar, Kshamesh" userId="565e5f83-553b-4817-ba33-847acbe21fb0" providerId="ADAL" clId="{8470E5E7-2B9A-4C74-A6B2-714A5512C061}" dt="2021-03-02T17:06:48.837" v="6786" actId="20577"/>
          <ac:spMkLst>
            <pc:docMk/>
            <pc:sldMk cId="1258503931" sldId="286"/>
            <ac:spMk id="4" creationId="{39C2E250-1158-4975-AEF8-BDAFC8AB5880}"/>
          </ac:spMkLst>
        </pc:spChg>
        <pc:spChg chg="add del">
          <ac:chgData name="Atnoorkar, Kshamesh" userId="565e5f83-553b-4817-ba33-847acbe21fb0" providerId="ADAL" clId="{8470E5E7-2B9A-4C74-A6B2-714A5512C061}" dt="2021-03-02T17:13:26.614" v="6792" actId="11529"/>
          <ac:spMkLst>
            <pc:docMk/>
            <pc:sldMk cId="1258503931" sldId="286"/>
            <ac:spMk id="6" creationId="{C2C0E0D8-6788-40E3-9942-B2B6FFEDF537}"/>
          </ac:spMkLst>
        </pc:spChg>
        <pc:spChg chg="add del mod">
          <ac:chgData name="Atnoorkar, Kshamesh" userId="565e5f83-553b-4817-ba33-847acbe21fb0" providerId="ADAL" clId="{8470E5E7-2B9A-4C74-A6B2-714A5512C061}" dt="2021-03-02T17:28:04.656" v="6922" actId="21"/>
          <ac:spMkLst>
            <pc:docMk/>
            <pc:sldMk cId="1258503931" sldId="286"/>
            <ac:spMk id="8" creationId="{033F3781-72F8-4ED6-AA61-09539458D60B}"/>
          </ac:spMkLst>
        </pc:spChg>
        <pc:spChg chg="add mod">
          <ac:chgData name="Atnoorkar, Kshamesh" userId="565e5f83-553b-4817-ba33-847acbe21fb0" providerId="ADAL" clId="{8470E5E7-2B9A-4C74-A6B2-714A5512C061}" dt="2021-03-02T17:28:06.632" v="6923"/>
          <ac:spMkLst>
            <pc:docMk/>
            <pc:sldMk cId="1258503931" sldId="286"/>
            <ac:spMk id="11" creationId="{B926802A-0457-439E-9413-D1A328DAC511}"/>
          </ac:spMkLst>
        </pc:spChg>
        <pc:picChg chg="add mod">
          <ac:chgData name="Atnoorkar, Kshamesh" userId="565e5f83-553b-4817-ba33-847acbe21fb0" providerId="ADAL" clId="{8470E5E7-2B9A-4C74-A6B2-714A5512C061}" dt="2021-03-02T17:18:00.952" v="6818" actId="1037"/>
          <ac:picMkLst>
            <pc:docMk/>
            <pc:sldMk cId="1258503931" sldId="286"/>
            <ac:picMk id="5" creationId="{3F4D3E61-655D-4D30-8E72-432E3EBB4A78}"/>
          </ac:picMkLst>
        </pc:picChg>
        <pc:picChg chg="add del mod">
          <ac:chgData name="Atnoorkar, Kshamesh" userId="565e5f83-553b-4817-ba33-847acbe21fb0" providerId="ADAL" clId="{8470E5E7-2B9A-4C74-A6B2-714A5512C061}" dt="2021-03-02T17:27:38.991" v="6918" actId="478"/>
          <ac:picMkLst>
            <pc:docMk/>
            <pc:sldMk cId="1258503931" sldId="286"/>
            <ac:picMk id="7" creationId="{92C7AA7B-808D-4037-A865-3CB4EAD2B153}"/>
          </ac:picMkLst>
        </pc:picChg>
        <pc:picChg chg="add mod">
          <ac:chgData name="Atnoorkar, Kshamesh" userId="565e5f83-553b-4817-ba33-847acbe21fb0" providerId="ADAL" clId="{8470E5E7-2B9A-4C74-A6B2-714A5512C061}" dt="2021-03-02T17:27:42.907" v="6920" actId="1076"/>
          <ac:picMkLst>
            <pc:docMk/>
            <pc:sldMk cId="1258503931" sldId="286"/>
            <ac:picMk id="10" creationId="{D9E8EE72-DB8B-495D-ADB1-C4DB99FAD676}"/>
          </ac:picMkLst>
        </pc:picChg>
        <pc:picChg chg="add del mod">
          <ac:chgData name="Atnoorkar, Kshamesh" userId="565e5f83-553b-4817-ba33-847acbe21fb0" providerId="ADAL" clId="{8470E5E7-2B9A-4C74-A6B2-714A5512C061}" dt="2021-03-02T17:23:07.886" v="6894" actId="478"/>
          <ac:picMkLst>
            <pc:docMk/>
            <pc:sldMk cId="1258503931" sldId="286"/>
            <ac:picMk id="2050" creationId="{9568D304-44CA-4C97-B7F0-0A4232EA03C1}"/>
          </ac:picMkLst>
        </pc:picChg>
      </pc:sldChg>
      <pc:sldChg chg="addSp delSp modSp new mod setBg delAnim modAnim">
        <pc:chgData name="Atnoorkar, Kshamesh" userId="565e5f83-553b-4817-ba33-847acbe21fb0" providerId="ADAL" clId="{8470E5E7-2B9A-4C74-A6B2-714A5512C061}" dt="2021-03-02T17:34:33.993" v="6942" actId="1076"/>
        <pc:sldMkLst>
          <pc:docMk/>
          <pc:sldMk cId="1847607180" sldId="287"/>
        </pc:sldMkLst>
        <pc:spChg chg="del">
          <ac:chgData name="Atnoorkar, Kshamesh" userId="565e5f83-553b-4817-ba33-847acbe21fb0" providerId="ADAL" clId="{8470E5E7-2B9A-4C74-A6B2-714A5512C061}" dt="2021-03-02T17:24:07.280" v="6897" actId="478"/>
          <ac:spMkLst>
            <pc:docMk/>
            <pc:sldMk cId="1847607180" sldId="287"/>
            <ac:spMk id="2" creationId="{A2462613-8824-4045-9479-DA24C6E2112E}"/>
          </ac:spMkLst>
        </pc:spChg>
        <pc:spChg chg="del">
          <ac:chgData name="Atnoorkar, Kshamesh" userId="565e5f83-553b-4817-ba33-847acbe21fb0" providerId="ADAL" clId="{8470E5E7-2B9A-4C74-A6B2-714A5512C061}" dt="2021-03-02T17:24:10.029" v="6898" actId="478"/>
          <ac:spMkLst>
            <pc:docMk/>
            <pc:sldMk cId="1847607180" sldId="287"/>
            <ac:spMk id="3" creationId="{C5AC4E65-B9AE-45F2-B981-98CB1C1CB7A6}"/>
          </ac:spMkLst>
        </pc:spChg>
        <pc:spChg chg="add mod">
          <ac:chgData name="Atnoorkar, Kshamesh" userId="565e5f83-553b-4817-ba33-847acbe21fb0" providerId="ADAL" clId="{8470E5E7-2B9A-4C74-A6B2-714A5512C061}" dt="2021-03-02T17:25:23.939" v="6907"/>
          <ac:spMkLst>
            <pc:docMk/>
            <pc:sldMk cId="1847607180" sldId="287"/>
            <ac:spMk id="6" creationId="{CC57FE0A-3E37-46D7-8E8B-5BBCF6DD2DB7}"/>
          </ac:spMkLst>
        </pc:spChg>
        <pc:picChg chg="add del mod">
          <ac:chgData name="Atnoorkar, Kshamesh" userId="565e5f83-553b-4817-ba33-847acbe21fb0" providerId="ADAL" clId="{8470E5E7-2B9A-4C74-A6B2-714A5512C061}" dt="2021-03-02T17:27:35.978" v="6917" actId="21"/>
          <ac:picMkLst>
            <pc:docMk/>
            <pc:sldMk cId="1847607180" sldId="287"/>
            <ac:picMk id="4" creationId="{AA70FA49-D0A7-4A22-89A6-1AFF48610DFE}"/>
          </ac:picMkLst>
        </pc:picChg>
        <pc:picChg chg="add del mod">
          <ac:chgData name="Atnoorkar, Kshamesh" userId="565e5f83-553b-4817-ba33-847acbe21fb0" providerId="ADAL" clId="{8470E5E7-2B9A-4C74-A6B2-714A5512C061}" dt="2021-03-02T17:25:12.476" v="6906" actId="478"/>
          <ac:picMkLst>
            <pc:docMk/>
            <pc:sldMk cId="1847607180" sldId="287"/>
            <ac:picMk id="5" creationId="{1B9F2067-AC04-4A82-9767-8D918FA3B6FC}"/>
          </ac:picMkLst>
        </pc:picChg>
        <pc:picChg chg="add del">
          <ac:chgData name="Atnoorkar, Kshamesh" userId="565e5f83-553b-4817-ba33-847acbe21fb0" providerId="ADAL" clId="{8470E5E7-2B9A-4C74-A6B2-714A5512C061}" dt="2021-03-02T17:31:13.143" v="6926"/>
          <ac:picMkLst>
            <pc:docMk/>
            <pc:sldMk cId="1847607180" sldId="287"/>
            <ac:picMk id="7" creationId="{0ABE86B1-C642-4043-A96E-BA171E6DEC1D}"/>
          </ac:picMkLst>
        </pc:picChg>
        <pc:picChg chg="add del mod">
          <ac:chgData name="Atnoorkar, Kshamesh" userId="565e5f83-553b-4817-ba33-847acbe21fb0" providerId="ADAL" clId="{8470E5E7-2B9A-4C74-A6B2-714A5512C061}" dt="2021-03-02T17:33:00.480" v="6936" actId="478"/>
          <ac:picMkLst>
            <pc:docMk/>
            <pc:sldMk cId="1847607180" sldId="287"/>
            <ac:picMk id="8" creationId="{BFDAF641-2A4E-451A-A96A-798B0E43090D}"/>
          </ac:picMkLst>
        </pc:picChg>
        <pc:picChg chg="add del mod">
          <ac:chgData name="Atnoorkar, Kshamesh" userId="565e5f83-553b-4817-ba33-847acbe21fb0" providerId="ADAL" clId="{8470E5E7-2B9A-4C74-A6B2-714A5512C061}" dt="2021-03-02T17:33:40.055" v="6940" actId="478"/>
          <ac:picMkLst>
            <pc:docMk/>
            <pc:sldMk cId="1847607180" sldId="287"/>
            <ac:picMk id="9" creationId="{1A9FAC6D-EBFE-4EC5-821C-6DB89B60085B}"/>
          </ac:picMkLst>
        </pc:picChg>
        <pc:picChg chg="add mod">
          <ac:chgData name="Atnoorkar, Kshamesh" userId="565e5f83-553b-4817-ba33-847acbe21fb0" providerId="ADAL" clId="{8470E5E7-2B9A-4C74-A6B2-714A5512C061}" dt="2021-03-02T17:34:33.993" v="6942" actId="1076"/>
          <ac:picMkLst>
            <pc:docMk/>
            <pc:sldMk cId="1847607180" sldId="287"/>
            <ac:picMk id="10" creationId="{2D257A05-714B-40B6-81CF-D7A92314DAE6}"/>
          </ac:picMkLst>
        </pc:picChg>
        <pc:picChg chg="add mod">
          <ac:chgData name="Atnoorkar, Kshamesh" userId="565e5f83-553b-4817-ba33-847acbe21fb0" providerId="ADAL" clId="{8470E5E7-2B9A-4C74-A6B2-714A5512C061}" dt="2021-03-02T17:31:38.744" v="6929" actId="1076"/>
          <ac:picMkLst>
            <pc:docMk/>
            <pc:sldMk cId="1847607180" sldId="287"/>
            <ac:picMk id="3074" creationId="{32815E58-4F31-4F79-8F35-9BDAD3F110D9}"/>
          </ac:picMkLst>
        </pc:picChg>
      </pc:sldChg>
      <pc:sldChg chg="addSp delSp modSp new mod setBg modAnim">
        <pc:chgData name="Atnoorkar, Kshamesh" userId="565e5f83-553b-4817-ba33-847acbe21fb0" providerId="ADAL" clId="{8470E5E7-2B9A-4C74-A6B2-714A5512C061}" dt="2021-03-02T17:46:50.740" v="7206" actId="1037"/>
        <pc:sldMkLst>
          <pc:docMk/>
          <pc:sldMk cId="562730779" sldId="288"/>
        </pc:sldMkLst>
        <pc:spChg chg="del">
          <ac:chgData name="Atnoorkar, Kshamesh" userId="565e5f83-553b-4817-ba33-847acbe21fb0" providerId="ADAL" clId="{8470E5E7-2B9A-4C74-A6B2-714A5512C061}" dt="2021-03-02T17:36:50.452" v="6944" actId="478"/>
          <ac:spMkLst>
            <pc:docMk/>
            <pc:sldMk cId="562730779" sldId="288"/>
            <ac:spMk id="2" creationId="{F812720E-5A37-4356-BEB6-540BAAA6A297}"/>
          </ac:spMkLst>
        </pc:spChg>
        <pc:spChg chg="del">
          <ac:chgData name="Atnoorkar, Kshamesh" userId="565e5f83-553b-4817-ba33-847acbe21fb0" providerId="ADAL" clId="{8470E5E7-2B9A-4C74-A6B2-714A5512C061}" dt="2021-03-02T17:36:53.438" v="6945" actId="478"/>
          <ac:spMkLst>
            <pc:docMk/>
            <pc:sldMk cId="562730779" sldId="288"/>
            <ac:spMk id="3" creationId="{1B456B68-1838-4F9C-ADCF-5DC974171F77}"/>
          </ac:spMkLst>
        </pc:spChg>
        <pc:spChg chg="add mod">
          <ac:chgData name="Atnoorkar, Kshamesh" userId="565e5f83-553b-4817-ba33-847acbe21fb0" providerId="ADAL" clId="{8470E5E7-2B9A-4C74-A6B2-714A5512C061}" dt="2021-03-02T17:37:15.927" v="6975" actId="14100"/>
          <ac:spMkLst>
            <pc:docMk/>
            <pc:sldMk cId="562730779" sldId="288"/>
            <ac:spMk id="4" creationId="{EA2106F5-D06E-4900-BAED-2314BB04D95B}"/>
          </ac:spMkLst>
        </pc:spChg>
        <pc:spChg chg="add mod">
          <ac:chgData name="Atnoorkar, Kshamesh" userId="565e5f83-553b-4817-ba33-847acbe21fb0" providerId="ADAL" clId="{8470E5E7-2B9A-4C74-A6B2-714A5512C061}" dt="2021-03-02T17:46:50.740" v="7206" actId="1037"/>
          <ac:spMkLst>
            <pc:docMk/>
            <pc:sldMk cId="562730779" sldId="288"/>
            <ac:spMk id="5" creationId="{25C16CB8-2AF8-4927-BEE0-683A04984FE8}"/>
          </ac:spMkLst>
        </pc:spChg>
        <pc:picChg chg="add mod">
          <ac:chgData name="Atnoorkar, Kshamesh" userId="565e5f83-553b-4817-ba33-847acbe21fb0" providerId="ADAL" clId="{8470E5E7-2B9A-4C74-A6B2-714A5512C061}" dt="2021-03-02T17:46:50.740" v="7206" actId="1037"/>
          <ac:picMkLst>
            <pc:docMk/>
            <pc:sldMk cId="562730779" sldId="288"/>
            <ac:picMk id="4098" creationId="{8F2A157F-AA52-4FE7-BAD7-53D5C1A19CB0}"/>
          </ac:picMkLst>
        </pc:picChg>
      </pc:sldChg>
      <pc:sldChg chg="addSp delSp modSp new mod ord setBg">
        <pc:chgData name="Atnoorkar, Kshamesh" userId="565e5f83-553b-4817-ba33-847acbe21fb0" providerId="ADAL" clId="{8470E5E7-2B9A-4C74-A6B2-714A5512C061}" dt="2021-03-03T05:50:17.580" v="8645"/>
        <pc:sldMkLst>
          <pc:docMk/>
          <pc:sldMk cId="3618368252" sldId="289"/>
        </pc:sldMkLst>
        <pc:spChg chg="del">
          <ac:chgData name="Atnoorkar, Kshamesh" userId="565e5f83-553b-4817-ba33-847acbe21fb0" providerId="ADAL" clId="{8470E5E7-2B9A-4C74-A6B2-714A5512C061}" dt="2021-03-02T17:50:39.026" v="7225" actId="478"/>
          <ac:spMkLst>
            <pc:docMk/>
            <pc:sldMk cId="3618368252" sldId="289"/>
            <ac:spMk id="2" creationId="{CF004189-2400-4B57-BE8D-B39A01633772}"/>
          </ac:spMkLst>
        </pc:spChg>
        <pc:spChg chg="del">
          <ac:chgData name="Atnoorkar, Kshamesh" userId="565e5f83-553b-4817-ba33-847acbe21fb0" providerId="ADAL" clId="{8470E5E7-2B9A-4C74-A6B2-714A5512C061}" dt="2021-03-02T17:50:41.049" v="7226" actId="478"/>
          <ac:spMkLst>
            <pc:docMk/>
            <pc:sldMk cId="3618368252" sldId="289"/>
            <ac:spMk id="3" creationId="{C52F6BD9-CEC4-40CE-AA0B-0BCB1AF0D1FB}"/>
          </ac:spMkLst>
        </pc:spChg>
        <pc:spChg chg="add mod">
          <ac:chgData name="Atnoorkar, Kshamesh" userId="565e5f83-553b-4817-ba33-847acbe21fb0" providerId="ADAL" clId="{8470E5E7-2B9A-4C74-A6B2-714A5512C061}" dt="2021-03-03T05:00:57.075" v="7673" actId="14861"/>
          <ac:spMkLst>
            <pc:docMk/>
            <pc:sldMk cId="3618368252" sldId="289"/>
            <ac:spMk id="3" creationId="{D91CC490-3C4D-4291-A0EF-9CE3E036ED77}"/>
          </ac:spMkLst>
        </pc:spChg>
        <pc:spChg chg="add mod">
          <ac:chgData name="Atnoorkar, Kshamesh" userId="565e5f83-553b-4817-ba33-847acbe21fb0" providerId="ADAL" clId="{8470E5E7-2B9A-4C74-A6B2-714A5512C061}" dt="2021-03-02T17:50:59.823" v="7251" actId="14100"/>
          <ac:spMkLst>
            <pc:docMk/>
            <pc:sldMk cId="3618368252" sldId="289"/>
            <ac:spMk id="4" creationId="{998A6593-9545-438D-B9C5-B49EEA3D89E5}"/>
          </ac:spMkLst>
        </pc:spChg>
        <pc:spChg chg="add del mod">
          <ac:chgData name="Atnoorkar, Kshamesh" userId="565e5f83-553b-4817-ba33-847acbe21fb0" providerId="ADAL" clId="{8470E5E7-2B9A-4C74-A6B2-714A5512C061}" dt="2021-03-03T05:00:10.964" v="7634" actId="478"/>
          <ac:spMkLst>
            <pc:docMk/>
            <pc:sldMk cId="3618368252" sldId="289"/>
            <ac:spMk id="5" creationId="{0E118CA9-00A9-49EE-AA7A-5DB82AB2820F}"/>
          </ac:spMkLst>
        </pc:spChg>
        <pc:spChg chg="add del mod">
          <ac:chgData name="Atnoorkar, Kshamesh" userId="565e5f83-553b-4817-ba33-847acbe21fb0" providerId="ADAL" clId="{8470E5E7-2B9A-4C74-A6B2-714A5512C061}" dt="2021-03-03T05:02:00.371" v="7783" actId="478"/>
          <ac:spMkLst>
            <pc:docMk/>
            <pc:sldMk cId="3618368252" sldId="289"/>
            <ac:spMk id="6" creationId="{6BA4BD16-D192-41D1-A9AF-04D9F3F8C7BD}"/>
          </ac:spMkLst>
        </pc:spChg>
        <pc:spChg chg="add del mod">
          <ac:chgData name="Atnoorkar, Kshamesh" userId="565e5f83-553b-4817-ba33-847acbe21fb0" providerId="ADAL" clId="{8470E5E7-2B9A-4C74-A6B2-714A5512C061}" dt="2021-03-03T05:03:36.645" v="7905" actId="478"/>
          <ac:spMkLst>
            <pc:docMk/>
            <pc:sldMk cId="3618368252" sldId="289"/>
            <ac:spMk id="7" creationId="{66F5BDCA-14AA-4DCB-B19D-D6D34E9B1E5E}"/>
          </ac:spMkLst>
        </pc:spChg>
        <pc:spChg chg="add del mod">
          <ac:chgData name="Atnoorkar, Kshamesh" userId="565e5f83-553b-4817-ba33-847acbe21fb0" providerId="ADAL" clId="{8470E5E7-2B9A-4C74-A6B2-714A5512C061}" dt="2021-03-03T05:09:42.951" v="8109" actId="478"/>
          <ac:spMkLst>
            <pc:docMk/>
            <pc:sldMk cId="3618368252" sldId="289"/>
            <ac:spMk id="8" creationId="{2087BA20-AB30-419B-B1DA-EFC4B5A85E9D}"/>
          </ac:spMkLst>
        </pc:spChg>
        <pc:spChg chg="add mod">
          <ac:chgData name="Atnoorkar, Kshamesh" userId="565e5f83-553b-4817-ba33-847acbe21fb0" providerId="ADAL" clId="{8470E5E7-2B9A-4C74-A6B2-714A5512C061}" dt="2021-03-03T05:03:08.157" v="7893" actId="20577"/>
          <ac:spMkLst>
            <pc:docMk/>
            <pc:sldMk cId="3618368252" sldId="289"/>
            <ac:spMk id="9" creationId="{81610617-98C1-4580-B087-1721EF325130}"/>
          </ac:spMkLst>
        </pc:spChg>
        <pc:spChg chg="add mod">
          <ac:chgData name="Atnoorkar, Kshamesh" userId="565e5f83-553b-4817-ba33-847acbe21fb0" providerId="ADAL" clId="{8470E5E7-2B9A-4C74-A6B2-714A5512C061}" dt="2021-03-03T05:45:40.009" v="8636" actId="1036"/>
          <ac:spMkLst>
            <pc:docMk/>
            <pc:sldMk cId="3618368252" sldId="289"/>
            <ac:spMk id="10" creationId="{111CAEA5-9BD8-4E1C-956A-70693FE453CE}"/>
          </ac:spMkLst>
        </pc:spChg>
        <pc:spChg chg="add mod">
          <ac:chgData name="Atnoorkar, Kshamesh" userId="565e5f83-553b-4817-ba33-847acbe21fb0" providerId="ADAL" clId="{8470E5E7-2B9A-4C74-A6B2-714A5512C061}" dt="2021-03-03T05:45:43.640" v="8639" actId="1036"/>
          <ac:spMkLst>
            <pc:docMk/>
            <pc:sldMk cId="3618368252" sldId="289"/>
            <ac:spMk id="11" creationId="{35A2F8B5-53B1-4D45-B623-66B251AC4641}"/>
          </ac:spMkLst>
        </pc:spChg>
        <pc:spChg chg="add mod">
          <ac:chgData name="Atnoorkar, Kshamesh" userId="565e5f83-553b-4817-ba33-847acbe21fb0" providerId="ADAL" clId="{8470E5E7-2B9A-4C74-A6B2-714A5512C061}" dt="2021-03-03T05:45:46.284" v="8640" actId="1036"/>
          <ac:spMkLst>
            <pc:docMk/>
            <pc:sldMk cId="3618368252" sldId="289"/>
            <ac:spMk id="12" creationId="{F2B60183-98FB-4DAD-AAF6-4FA4AC0625FB}"/>
          </ac:spMkLst>
        </pc:spChg>
      </pc:sldChg>
      <pc:sldChg chg="addSp delSp modSp new del mod setBg">
        <pc:chgData name="Atnoorkar, Kshamesh" userId="565e5f83-553b-4817-ba33-847acbe21fb0" providerId="ADAL" clId="{8470E5E7-2B9A-4C74-A6B2-714A5512C061}" dt="2021-03-02T17:50:14.004" v="7223" actId="2696"/>
        <pc:sldMkLst>
          <pc:docMk/>
          <pc:sldMk cId="3853216446" sldId="289"/>
        </pc:sldMkLst>
        <pc:spChg chg="del">
          <ac:chgData name="Atnoorkar, Kshamesh" userId="565e5f83-553b-4817-ba33-847acbe21fb0" providerId="ADAL" clId="{8470E5E7-2B9A-4C74-A6B2-714A5512C061}" dt="2021-03-02T17:48:08.510" v="7208" actId="478"/>
          <ac:spMkLst>
            <pc:docMk/>
            <pc:sldMk cId="3853216446" sldId="289"/>
            <ac:spMk id="2" creationId="{350867AD-A70A-4CCF-840C-818947D7A912}"/>
          </ac:spMkLst>
        </pc:spChg>
        <pc:spChg chg="del">
          <ac:chgData name="Atnoorkar, Kshamesh" userId="565e5f83-553b-4817-ba33-847acbe21fb0" providerId="ADAL" clId="{8470E5E7-2B9A-4C74-A6B2-714A5512C061}" dt="2021-03-02T17:48:08.510" v="7208" actId="478"/>
          <ac:spMkLst>
            <pc:docMk/>
            <pc:sldMk cId="3853216446" sldId="289"/>
            <ac:spMk id="3" creationId="{8F8AE9F2-82F4-4AE2-90DF-6391F783FD7A}"/>
          </ac:spMkLst>
        </pc:spChg>
        <pc:spChg chg="add del">
          <ac:chgData name="Atnoorkar, Kshamesh" userId="565e5f83-553b-4817-ba33-847acbe21fb0" providerId="ADAL" clId="{8470E5E7-2B9A-4C74-A6B2-714A5512C061}" dt="2021-03-02T17:48:18.944" v="7211" actId="26606"/>
          <ac:spMkLst>
            <pc:docMk/>
            <pc:sldMk cId="3853216446" sldId="289"/>
            <ac:spMk id="71" creationId="{B670DBD5-770C-4383-9F54-5B86E86BD5BB}"/>
          </ac:spMkLst>
        </pc:spChg>
        <pc:spChg chg="add del">
          <ac:chgData name="Atnoorkar, Kshamesh" userId="565e5f83-553b-4817-ba33-847acbe21fb0" providerId="ADAL" clId="{8470E5E7-2B9A-4C74-A6B2-714A5512C061}" dt="2021-03-02T17:48:46.973" v="7217" actId="26606"/>
          <ac:spMkLst>
            <pc:docMk/>
            <pc:sldMk cId="3853216446" sldId="289"/>
            <ac:spMk id="73" creationId="{38CA0C41-9332-42E9-BF4A-5DB3363BE15A}"/>
          </ac:spMkLst>
        </pc:spChg>
        <pc:spChg chg="add del">
          <ac:chgData name="Atnoorkar, Kshamesh" userId="565e5f83-553b-4817-ba33-847acbe21fb0" providerId="ADAL" clId="{8470E5E7-2B9A-4C74-A6B2-714A5512C061}" dt="2021-03-02T17:49:03.659" v="7221" actId="26606"/>
          <ac:spMkLst>
            <pc:docMk/>
            <pc:sldMk cId="3853216446" sldId="289"/>
            <ac:spMk id="75" creationId="{8D313E8C-7457-407E-BDA5-EACA44D38247}"/>
          </ac:spMkLst>
        </pc:spChg>
        <pc:spChg chg="add del">
          <ac:chgData name="Atnoorkar, Kshamesh" userId="565e5f83-553b-4817-ba33-847acbe21fb0" providerId="ADAL" clId="{8470E5E7-2B9A-4C74-A6B2-714A5512C061}" dt="2021-03-02T17:48:34.165" v="7215" actId="26606"/>
          <ac:spMkLst>
            <pc:docMk/>
            <pc:sldMk cId="3853216446" sldId="289"/>
            <ac:spMk id="5126" creationId="{42A4FC2C-047E-45A5-965D-8E1E3BF09BC6}"/>
          </ac:spMkLst>
        </pc:spChg>
        <pc:spChg chg="add del">
          <ac:chgData name="Atnoorkar, Kshamesh" userId="565e5f83-553b-4817-ba33-847acbe21fb0" providerId="ADAL" clId="{8470E5E7-2B9A-4C74-A6B2-714A5512C061}" dt="2021-03-02T17:48:46.973" v="7217" actId="26606"/>
          <ac:spMkLst>
            <pc:docMk/>
            <pc:sldMk cId="3853216446" sldId="289"/>
            <ac:spMk id="5128" creationId="{A4D1609B-102A-4C77-86A2-ACB29FB96D59}"/>
          </ac:spMkLst>
        </pc:spChg>
        <pc:spChg chg="add del">
          <ac:chgData name="Atnoorkar, Kshamesh" userId="565e5f83-553b-4817-ba33-847acbe21fb0" providerId="ADAL" clId="{8470E5E7-2B9A-4C74-A6B2-714A5512C061}" dt="2021-03-02T17:48:51.918" v="7219" actId="26606"/>
          <ac:spMkLst>
            <pc:docMk/>
            <pc:sldMk cId="3853216446" sldId="289"/>
            <ac:spMk id="5130" creationId="{3B432D73-5C38-474F-AF96-A3228731BF36}"/>
          </ac:spMkLst>
        </pc:spChg>
        <pc:spChg chg="add del">
          <ac:chgData name="Atnoorkar, Kshamesh" userId="565e5f83-553b-4817-ba33-847acbe21fb0" providerId="ADAL" clId="{8470E5E7-2B9A-4C74-A6B2-714A5512C061}" dt="2021-03-02T17:49:03.659" v="7221" actId="26606"/>
          <ac:spMkLst>
            <pc:docMk/>
            <pc:sldMk cId="3853216446" sldId="289"/>
            <ac:spMk id="5132" creationId="{7EBFDB7D-DD97-44CE-AFFB-458781A3DB9B}"/>
          </ac:spMkLst>
        </pc:spChg>
        <pc:spChg chg="add del">
          <ac:chgData name="Atnoorkar, Kshamesh" userId="565e5f83-553b-4817-ba33-847acbe21fb0" providerId="ADAL" clId="{8470E5E7-2B9A-4C74-A6B2-714A5512C061}" dt="2021-03-02T17:49:03.659" v="7221" actId="26606"/>
          <ac:spMkLst>
            <pc:docMk/>
            <pc:sldMk cId="3853216446" sldId="289"/>
            <ac:spMk id="5133" creationId="{50F864A1-23CF-4954-887F-3C4458622A68}"/>
          </ac:spMkLst>
        </pc:spChg>
        <pc:spChg chg="add">
          <ac:chgData name="Atnoorkar, Kshamesh" userId="565e5f83-553b-4817-ba33-847acbe21fb0" providerId="ADAL" clId="{8470E5E7-2B9A-4C74-A6B2-714A5512C061}" dt="2021-03-02T17:49:03.663" v="7222" actId="26606"/>
          <ac:spMkLst>
            <pc:docMk/>
            <pc:sldMk cId="3853216446" sldId="289"/>
            <ac:spMk id="5135" creationId="{42A4FC2C-047E-45A5-965D-8E1E3BF09BC6}"/>
          </ac:spMkLst>
        </pc:spChg>
        <pc:grpChg chg="add del">
          <ac:chgData name="Atnoorkar, Kshamesh" userId="565e5f83-553b-4817-ba33-847acbe21fb0" providerId="ADAL" clId="{8470E5E7-2B9A-4C74-A6B2-714A5512C061}" dt="2021-03-02T17:48:23.168" v="7213" actId="26606"/>
          <ac:grpSpMkLst>
            <pc:docMk/>
            <pc:sldMk cId="3853216446" sldId="289"/>
            <ac:grpSpMk id="5124" creationId="{63737881-458F-40AD-B72B-B57D267DC423}"/>
          </ac:grpSpMkLst>
        </pc:grpChg>
        <pc:picChg chg="add mod">
          <ac:chgData name="Atnoorkar, Kshamesh" userId="565e5f83-553b-4817-ba33-847acbe21fb0" providerId="ADAL" clId="{8470E5E7-2B9A-4C74-A6B2-714A5512C061}" dt="2021-03-02T17:49:03.663" v="7222" actId="26606"/>
          <ac:picMkLst>
            <pc:docMk/>
            <pc:sldMk cId="3853216446" sldId="289"/>
            <ac:picMk id="5122" creationId="{46AF1611-68C1-47C9-907C-2DD9C45081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D73EE-FA77-4994-A486-24CED3E224FF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75EDF-F6B9-4431-8FD2-646951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8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75EDF-F6B9-4431-8FD2-646951FDEB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75EDF-F6B9-4431-8FD2-646951FDEB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3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A597-FB4A-4F73-8451-4CDEA60BE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4D62F-7256-4E5C-906E-3A1D33D37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175BB-9393-49C1-B52D-B095052D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647A3-EAB6-4615-8C39-ADA8F4FC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9C10-A52C-43C9-B61B-BA4C3AA20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E458-93D6-4694-B62E-AB60055C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6EA07-72BF-4F32-98F4-212B826A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7CAE1-EAE4-41DE-80EB-46ECCDF24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4E342-6F54-42C8-B22C-51072D44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88CA6-8D04-400D-B7AF-FD0AD971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2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DA65-AD95-4718-9CC7-2F5D56E6E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4DE43-5F42-4AE9-8683-A37C73965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91FB-2D57-4387-8BDE-97B7A134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DBCBD-B97E-47BC-ABDE-B300BBCB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A26D3-B6D5-46F6-9115-C4F9308D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3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30EB-8EED-48D6-8215-6DB0F0AA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233B8-1DCB-4588-9BC3-515840CE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E773B-76D1-4C29-8D6A-0873CC67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6678-57C7-439A-8BCA-0D8C4A58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11DC0-F07A-4BD7-B945-3AD4FF62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2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4E34-085A-4C42-869C-25DAE9F7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10988-60AC-47D1-9E3C-7FEA4E4E2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78F3A-BB0B-4622-8FE8-11E13B58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5960A-A97E-4B6D-BFAE-6F304F608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391A-0A9B-4859-B83B-056C12DA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F3FC-5FFF-4991-9958-DA2EBE8C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1A8BA-A0FC-4823-B869-5AAA29333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9A188-2812-4B0C-B44F-13AE1A2B8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8364C-62E3-4555-8C45-EFDC48B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6EB71-C589-4B0C-BE1B-BAE934A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45A9D-71D8-40F4-9B22-9F0DAB0B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530D-806E-4D73-AE54-F249DCEF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28C45-BE45-46F1-A0F4-CDC8D652B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27D67-56A5-437F-A120-2C635611E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C2C0C-999C-41F4-A53E-F578AC7C9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28FBD-20C6-4980-94F7-02BFE33C3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BDF30-D409-4E52-911A-121E133C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2F516-35CD-48BB-8386-1AE977FF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9DDB46-1C39-4BBD-BA3F-C46ACB9B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7295-1891-4484-9872-DCBC44FE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8FB90E-C8B0-46F3-B9E2-A6B29642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E0C65-48C0-4DDE-99A6-FB9C2760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0FBE4-6FD3-4D05-8E85-41C42D53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4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D4095-E8E4-4DDC-80A7-E11E4EDA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BC3BE-5DB0-43A9-8EE4-61E68729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ED748-6E40-4735-87BA-380F5584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02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D85C-67CC-408B-902B-A3F9EC75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A5330-8DC1-4752-854C-5B31EF537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B4AA6-8833-4512-B050-E1E5F6354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14674-1FA7-47B8-9882-480540EF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A42AF-7FC1-48D2-B046-AD7017B8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EE570-E984-4992-8619-961C0048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1C4-702C-4431-9269-E58E0D6F5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AD6A29-6E50-4FCE-A00C-89A76523A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DA693-48A0-4F67-9AAA-B8B7D8F8D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718FC-1189-4057-BBA5-1D3A3D13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1DA52-68AA-4E87-950F-54CF15CB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52D61-2DAD-4D3C-900A-F4BEE631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1715D-D082-4A03-8630-89BF96AF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F6FC-BFC9-4CCA-A432-0CA894664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5110E-CC41-41C6-A223-DC0EB7A7D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D13F0-C9C1-4CA8-9472-CE85C43EA73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9B660-DD2C-4E2E-80AB-1D1587BCE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DAD8E-77ED-4C0B-873E-40619D2E9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2D380-A059-464D-9245-4DD4735F5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9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72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30919047-668B-4370-A99B-DA5ABE0EF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r="5397" b="-1"/>
          <a:stretch/>
        </p:blipFill>
        <p:spPr bwMode="auto"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5" name="Freeform: Shape 74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6" name="Freeform: Shape 76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0500CD-90A2-4E1A-AB8A-8C0CBDBA9444}"/>
              </a:ext>
            </a:extLst>
          </p:cNvPr>
          <p:cNvSpPr/>
          <p:nvPr/>
        </p:nvSpPr>
        <p:spPr>
          <a:xfrm>
            <a:off x="309976" y="443291"/>
            <a:ext cx="2622743" cy="8534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Are you a SOLID developer?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AEB783-3712-4094-9FF4-A992775E3BDF}"/>
              </a:ext>
            </a:extLst>
          </p:cNvPr>
          <p:cNvSpPr txBox="1"/>
          <p:nvPr/>
        </p:nvSpPr>
        <p:spPr>
          <a:xfrm>
            <a:off x="1971008" y="1919961"/>
            <a:ext cx="2301447" cy="17691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b="1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Hello! I am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Kshamesh Atnoorkar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Lead Frond End Developer</a:t>
            </a:r>
            <a:r>
              <a:rPr lang="en-US" sz="17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0DAEBE0-E9DD-4310-8CAF-FFD7F87E71F6}"/>
              </a:ext>
            </a:extLst>
          </p:cNvPr>
          <p:cNvSpPr/>
          <p:nvPr/>
        </p:nvSpPr>
        <p:spPr>
          <a:xfrm rot="5400000">
            <a:off x="-240978" y="1987623"/>
            <a:ext cx="2479370" cy="195263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4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6AF6FF-DD3A-4459-B42A-C2A4762C354F}"/>
              </a:ext>
            </a:extLst>
          </p:cNvPr>
          <p:cNvSpPr/>
          <p:nvPr/>
        </p:nvSpPr>
        <p:spPr>
          <a:xfrm>
            <a:off x="0" y="327689"/>
            <a:ext cx="4430110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3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ingle Responsibility Principle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3A475B-615B-477E-937F-272C1C49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1" y="2749877"/>
            <a:ext cx="6214725" cy="1906790"/>
          </a:xfrm>
          <a:prstGeom prst="rect">
            <a:avLst/>
          </a:prstGeom>
        </p:spPr>
      </p:pic>
      <p:pic>
        <p:nvPicPr>
          <p:cNvPr id="18" name="Picture 4" descr="The Single Responsibility Principle Revisited">
            <a:extLst>
              <a:ext uri="{FF2B5EF4-FFF2-40B4-BE49-F238E27FC236}">
                <a16:creationId xmlns:a16="http://schemas.microsoft.com/office/drawing/2014/main" id="{4137A6B7-B5F0-4FA0-82C7-00873073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9" y="1582901"/>
            <a:ext cx="5603609" cy="3735739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28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377339-6E47-4113-8041-714A0E729BBC}"/>
              </a:ext>
            </a:extLst>
          </p:cNvPr>
          <p:cNvSpPr/>
          <p:nvPr/>
        </p:nvSpPr>
        <p:spPr>
          <a:xfrm>
            <a:off x="0" y="327689"/>
            <a:ext cx="4430110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3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ingle Responsibility Principle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0F423-0584-44D8-8337-B1EFBA54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9" y="2000021"/>
            <a:ext cx="7005804" cy="2523596"/>
          </a:xfrm>
          <a:prstGeom prst="rect">
            <a:avLst/>
          </a:prstGeom>
        </p:spPr>
      </p:pic>
      <p:pic>
        <p:nvPicPr>
          <p:cNvPr id="8194" name="Picture 2" descr="The Single Responsibility Principle Revisited">
            <a:extLst>
              <a:ext uri="{FF2B5EF4-FFF2-40B4-BE49-F238E27FC236}">
                <a16:creationId xmlns:a16="http://schemas.microsoft.com/office/drawing/2014/main" id="{D81F1B55-528B-449A-B8D3-64740B8D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03" y="1912937"/>
            <a:ext cx="4628638" cy="2765314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1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ingle Responsibility Principle">
            <a:extLst>
              <a:ext uri="{FF2B5EF4-FFF2-40B4-BE49-F238E27FC236}">
                <a16:creationId xmlns:a16="http://schemas.microsoft.com/office/drawing/2014/main" id="{5EB8899E-8CA8-45FC-9014-CE8040DE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33" y="1606003"/>
            <a:ext cx="5354485" cy="4015864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CE7278-E912-490E-9D27-87140956256F}"/>
              </a:ext>
            </a:extLst>
          </p:cNvPr>
          <p:cNvSpPr/>
          <p:nvPr/>
        </p:nvSpPr>
        <p:spPr>
          <a:xfrm>
            <a:off x="0" y="327689"/>
            <a:ext cx="4430110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3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ingle Responsibility Principle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FD589E-94B7-458E-BDA1-C6FCBFC18E44}"/>
              </a:ext>
            </a:extLst>
          </p:cNvPr>
          <p:cNvSpPr/>
          <p:nvPr/>
        </p:nvSpPr>
        <p:spPr>
          <a:xfrm>
            <a:off x="6366933" y="1503855"/>
            <a:ext cx="5724016" cy="449054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 class should be responsible for one thing at a one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Fine one reason to change, else take everything else out of the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Changes in one feature won’t impact another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Separation of concerns.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Separate Unit Test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Less error prone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D0176B-2000-4D15-9A1C-F18C7CB91740}"/>
              </a:ext>
            </a:extLst>
          </p:cNvPr>
          <p:cNvSpPr/>
          <p:nvPr/>
        </p:nvSpPr>
        <p:spPr>
          <a:xfrm>
            <a:off x="7761892" y="369996"/>
            <a:ext cx="2543503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Why is it useful?</a:t>
            </a:r>
          </a:p>
        </p:txBody>
      </p:sp>
    </p:spTree>
    <p:extLst>
      <p:ext uri="{BB962C8B-B14F-4D97-AF65-F5344CB8AC3E}">
        <p14:creationId xmlns:p14="http://schemas.microsoft.com/office/powerpoint/2010/main" val="26348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8E9C6A-B4EF-4495-8E81-B02106350F3E}"/>
              </a:ext>
            </a:extLst>
          </p:cNvPr>
          <p:cNvSpPr/>
          <p:nvPr/>
        </p:nvSpPr>
        <p:spPr>
          <a:xfrm>
            <a:off x="0" y="2763520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7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O</a:t>
            </a:r>
            <a:r>
              <a:rPr lang="en-GB" sz="7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pen/Closed Principle</a:t>
            </a:r>
            <a:endParaRPr lang="en-GB" sz="54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30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Cement truck">
            <a:extLst>
              <a:ext uri="{FF2B5EF4-FFF2-40B4-BE49-F238E27FC236}">
                <a16:creationId xmlns:a16="http://schemas.microsoft.com/office/drawing/2014/main" id="{271E6E90-0E41-4ECF-B3B4-2D132AA30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2603" y="1564753"/>
            <a:ext cx="1837266" cy="1837266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Dump truck">
            <a:extLst>
              <a:ext uri="{FF2B5EF4-FFF2-40B4-BE49-F238E27FC236}">
                <a16:creationId xmlns:a16="http://schemas.microsoft.com/office/drawing/2014/main" id="{719CF524-A10E-4DCA-AEAD-D7910EA07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7028" y="1564075"/>
            <a:ext cx="1837944" cy="183794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Truck">
            <a:extLst>
              <a:ext uri="{FF2B5EF4-FFF2-40B4-BE49-F238E27FC236}">
                <a16:creationId xmlns:a16="http://schemas.microsoft.com/office/drawing/2014/main" id="{E715BF1B-445F-4E91-8F7A-F1F57B8AB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1793" y="1564075"/>
            <a:ext cx="1837944" cy="18379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A8EC8A-5665-4309-855A-E11268398AED}"/>
              </a:ext>
            </a:extLst>
          </p:cNvPr>
          <p:cNvSpPr/>
          <p:nvPr/>
        </p:nvSpPr>
        <p:spPr>
          <a:xfrm>
            <a:off x="0" y="148115"/>
            <a:ext cx="3570516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O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pen/Closed Principle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51E86B-5DE7-4AF5-86F7-25F336ECBE4E}"/>
              </a:ext>
            </a:extLst>
          </p:cNvPr>
          <p:cNvSpPr/>
          <p:nvPr/>
        </p:nvSpPr>
        <p:spPr>
          <a:xfrm>
            <a:off x="1734703" y="4799809"/>
            <a:ext cx="9187542" cy="87015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 entity should be open for extension, but closed for modification</a:t>
            </a: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225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C7BB46-7374-4D10-9DFC-85961FCBE764}"/>
              </a:ext>
            </a:extLst>
          </p:cNvPr>
          <p:cNvSpPr/>
          <p:nvPr/>
        </p:nvSpPr>
        <p:spPr>
          <a:xfrm>
            <a:off x="0" y="359125"/>
            <a:ext cx="3570516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O</a:t>
            </a:r>
            <a:r>
              <a:rPr lang="en-GB" sz="2800">
                <a:solidFill>
                  <a:schemeClr val="accent4">
                    <a:lumMod val="50000"/>
                  </a:schemeClr>
                </a:solidFill>
                <a:latin typeface="+mj-lt"/>
              </a:rPr>
              <a:t>pen/Closed Principle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89C248-C530-4BD1-8384-CB624730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119187"/>
            <a:ext cx="5629275" cy="4619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A4748C-08C3-4151-B915-118B9D79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5938624"/>
            <a:ext cx="3781425" cy="828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1BC3C9-791E-4F01-8652-72C0D2576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02" y="118007"/>
            <a:ext cx="583882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12D98-BEDB-45CE-911E-A24779435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895" y="3295650"/>
            <a:ext cx="5934075" cy="350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3D126E-9F34-400D-9118-551729C1F73F}"/>
              </a:ext>
            </a:extLst>
          </p:cNvPr>
          <p:cNvSpPr/>
          <p:nvPr/>
        </p:nvSpPr>
        <p:spPr>
          <a:xfrm>
            <a:off x="6197076" y="3835401"/>
            <a:ext cx="4183058" cy="7704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52831D-356A-4BA3-A06B-A94144CB53DB}"/>
              </a:ext>
            </a:extLst>
          </p:cNvPr>
          <p:cNvSpPr/>
          <p:nvPr/>
        </p:nvSpPr>
        <p:spPr>
          <a:xfrm>
            <a:off x="6197075" y="4766734"/>
            <a:ext cx="4183058" cy="18203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0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A786A-0210-4A9E-9874-3ADB40A926EC}"/>
              </a:ext>
            </a:extLst>
          </p:cNvPr>
          <p:cNvSpPr/>
          <p:nvPr/>
        </p:nvSpPr>
        <p:spPr>
          <a:xfrm>
            <a:off x="-1" y="395395"/>
            <a:ext cx="6265333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O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pen/Closed Principle – Why is it useful?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A0F29A-BE2C-4BC5-B3E9-6051DF64E52B}"/>
              </a:ext>
            </a:extLst>
          </p:cNvPr>
          <p:cNvSpPr/>
          <p:nvPr/>
        </p:nvSpPr>
        <p:spPr>
          <a:xfrm>
            <a:off x="5435599" y="1380067"/>
            <a:ext cx="6519579" cy="508253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Easily extend the functionality without changing existing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Key goal of this principle, you can never break the core of your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By being open to adding new features, the development process is agile.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Produces high quality bug free code that will be appreciated over the time.</a:t>
            </a:r>
          </a:p>
        </p:txBody>
      </p:sp>
      <p:pic>
        <p:nvPicPr>
          <p:cNvPr id="1026" name="Picture 2" descr="Image result for open closed principle images">
            <a:extLst>
              <a:ext uri="{FF2B5EF4-FFF2-40B4-BE49-F238E27FC236}">
                <a16:creationId xmlns:a16="http://schemas.microsoft.com/office/drawing/2014/main" id="{BC11904B-0727-4A00-9CAE-5E5F26FC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9" y="1762335"/>
            <a:ext cx="4198197" cy="4198197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34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9AF93C-E266-41C7-8371-F5A08BD940A9}"/>
              </a:ext>
            </a:extLst>
          </p:cNvPr>
          <p:cNvSpPr/>
          <p:nvPr/>
        </p:nvSpPr>
        <p:spPr>
          <a:xfrm>
            <a:off x="0" y="2763520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7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L</a:t>
            </a:r>
            <a:r>
              <a:rPr lang="en-GB" sz="7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iskov Substitution Principle</a:t>
            </a:r>
            <a:endParaRPr lang="en-GB" sz="54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26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51F0D9-ECE8-4E27-BE3D-F33B9708F4B0}"/>
              </a:ext>
            </a:extLst>
          </p:cNvPr>
          <p:cNvSpPr/>
          <p:nvPr/>
        </p:nvSpPr>
        <p:spPr>
          <a:xfrm>
            <a:off x="0" y="341119"/>
            <a:ext cx="4233333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L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iskov Substitution Principle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12E0C0-2F15-4260-8BC7-C9793247EA7C}"/>
              </a:ext>
            </a:extLst>
          </p:cNvPr>
          <p:cNvSpPr/>
          <p:nvPr/>
        </p:nvSpPr>
        <p:spPr>
          <a:xfrm>
            <a:off x="6316132" y="1159141"/>
            <a:ext cx="5152571" cy="207512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Let q(x) be a property provable about objects of x of type T. Then q(y) should be provable for objects y of type S where S is a subtype of T.</a:t>
            </a:r>
          </a:p>
        </p:txBody>
      </p:sp>
      <p:pic>
        <p:nvPicPr>
          <p:cNvPr id="2050" name="Picture 2" descr="Image result for distressed people at compueter">
            <a:extLst>
              <a:ext uri="{FF2B5EF4-FFF2-40B4-BE49-F238E27FC236}">
                <a16:creationId xmlns:a16="http://schemas.microsoft.com/office/drawing/2014/main" id="{19116926-B75F-4FA1-A588-A916C8F8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87" y="1260740"/>
            <a:ext cx="5449382" cy="3822701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41C593-6518-41C2-B3EC-4DDFCA2AFDC2}"/>
              </a:ext>
            </a:extLst>
          </p:cNvPr>
          <p:cNvSpPr/>
          <p:nvPr/>
        </p:nvSpPr>
        <p:spPr>
          <a:xfrm>
            <a:off x="6316131" y="4359541"/>
            <a:ext cx="5152571" cy="109299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Subtypes must be substitutable for their base types.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C57B416-F0F0-40EA-A703-FAED1E7D117E}"/>
              </a:ext>
            </a:extLst>
          </p:cNvPr>
          <p:cNvSpPr/>
          <p:nvPr/>
        </p:nvSpPr>
        <p:spPr>
          <a:xfrm>
            <a:off x="8280400" y="3429000"/>
            <a:ext cx="660400" cy="804333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FE74E0-9E45-4860-A79C-8BCBE228E731}"/>
              </a:ext>
            </a:extLst>
          </p:cNvPr>
          <p:cNvSpPr/>
          <p:nvPr/>
        </p:nvSpPr>
        <p:spPr>
          <a:xfrm>
            <a:off x="0" y="341119"/>
            <a:ext cx="4233333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L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iskov Substitution Principle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85C90-6A0C-4913-A319-19B8C886E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5" y="1134004"/>
            <a:ext cx="5286375" cy="3438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FB10F6-8C35-400C-ABAA-B7B0E6D5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91" y="4602163"/>
            <a:ext cx="3800475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BA0DE-D3A3-45BE-9296-66D067CB8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2" y="1134004"/>
            <a:ext cx="4829175" cy="2886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F10EA6-6B18-431A-8A48-E8EFF2F4849D}"/>
              </a:ext>
            </a:extLst>
          </p:cNvPr>
          <p:cNvSpPr/>
          <p:nvPr/>
        </p:nvSpPr>
        <p:spPr>
          <a:xfrm>
            <a:off x="6925733" y="3479799"/>
            <a:ext cx="3048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Stressful Cartoon Stock Illustrations – 2,490 Stressful Cartoon Stock  Illustrations, Vectors &amp; Clipart - Dreamstime">
            <a:extLst>
              <a:ext uri="{FF2B5EF4-FFF2-40B4-BE49-F238E27FC236}">
                <a16:creationId xmlns:a16="http://schemas.microsoft.com/office/drawing/2014/main" id="{F71EA354-F820-43CA-BBA4-61261A7F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747" y="4174042"/>
            <a:ext cx="3479803" cy="2531557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1221D2-3B47-4CC0-A6B3-19D515C7AB4F}"/>
              </a:ext>
            </a:extLst>
          </p:cNvPr>
          <p:cNvSpPr/>
          <p:nvPr/>
        </p:nvSpPr>
        <p:spPr>
          <a:xfrm>
            <a:off x="-2" y="459652"/>
            <a:ext cx="3925616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Pain points in legacy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80480C-CF21-4C5E-9CF2-CCC4D29EDCD1}"/>
              </a:ext>
            </a:extLst>
          </p:cNvPr>
          <p:cNvSpPr/>
          <p:nvPr/>
        </p:nvSpPr>
        <p:spPr>
          <a:xfrm>
            <a:off x="0" y="1342521"/>
            <a:ext cx="4508938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Why </a:t>
            </a:r>
            <a:r>
              <a:rPr lang="en-GB" sz="28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SOLID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Design Principles?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D783B7-42CC-4CA6-ACB5-A763FCFB2182}"/>
              </a:ext>
            </a:extLst>
          </p:cNvPr>
          <p:cNvSpPr/>
          <p:nvPr/>
        </p:nvSpPr>
        <p:spPr>
          <a:xfrm>
            <a:off x="-2" y="2225390"/>
            <a:ext cx="4508938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ingle Responsibility Principle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D6C2B-0AFD-4312-B13E-3083EDD10F1E}"/>
              </a:ext>
            </a:extLst>
          </p:cNvPr>
          <p:cNvSpPr/>
          <p:nvPr/>
        </p:nvSpPr>
        <p:spPr>
          <a:xfrm>
            <a:off x="-2" y="3121661"/>
            <a:ext cx="3570516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O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pen/Closed Principle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F5FD88-17A1-44AD-A47D-49F8360D09FE}"/>
              </a:ext>
            </a:extLst>
          </p:cNvPr>
          <p:cNvSpPr/>
          <p:nvPr/>
        </p:nvSpPr>
        <p:spPr>
          <a:xfrm>
            <a:off x="-3" y="4026401"/>
            <a:ext cx="4233335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L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iskov Substitution Principle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585C4-1A8E-4174-803B-64E90F104A31}"/>
              </a:ext>
            </a:extLst>
          </p:cNvPr>
          <p:cNvSpPr/>
          <p:nvPr/>
        </p:nvSpPr>
        <p:spPr>
          <a:xfrm>
            <a:off x="-5" y="4931141"/>
            <a:ext cx="4842937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nterface Segregation Principle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6EC4F-2F9C-48A6-9FC9-F25B7C16BFD4}"/>
              </a:ext>
            </a:extLst>
          </p:cNvPr>
          <p:cNvSpPr/>
          <p:nvPr/>
        </p:nvSpPr>
        <p:spPr>
          <a:xfrm>
            <a:off x="-5" y="5835881"/>
            <a:ext cx="4842937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241941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eveloper fixing bug.  character isometric illustration. Premium Vector">
            <a:extLst>
              <a:ext uri="{FF2B5EF4-FFF2-40B4-BE49-F238E27FC236}">
                <a16:creationId xmlns:a16="http://schemas.microsoft.com/office/drawing/2014/main" id="{BADF7619-FB3A-4F9B-B655-5E66E692C6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eveloper fixing bug.  character isometric illustration. Premium Vector">
            <a:extLst>
              <a:ext uri="{FF2B5EF4-FFF2-40B4-BE49-F238E27FC236}">
                <a16:creationId xmlns:a16="http://schemas.microsoft.com/office/drawing/2014/main" id="{165DEA47-D672-4CE1-9EBC-D4496252F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447675"/>
            <a:ext cx="5962650" cy="5962650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66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E9834-A11C-40BA-9D29-94AFB07C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877358"/>
            <a:ext cx="5295900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89E75-8752-4B29-A2DB-160998075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33" y="170920"/>
            <a:ext cx="4000500" cy="401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E53CB-8B78-415B-A414-1A39748E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385" y="3916893"/>
            <a:ext cx="4819650" cy="2924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D2FCB2-B354-4A85-A773-C54EF4180237}"/>
              </a:ext>
            </a:extLst>
          </p:cNvPr>
          <p:cNvSpPr/>
          <p:nvPr/>
        </p:nvSpPr>
        <p:spPr>
          <a:xfrm>
            <a:off x="0" y="205655"/>
            <a:ext cx="4233333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L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iskov Substitution Principle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204FF7-D100-410E-8A8D-F0AF7CBB806B}"/>
              </a:ext>
            </a:extLst>
          </p:cNvPr>
          <p:cNvSpPr/>
          <p:nvPr/>
        </p:nvSpPr>
        <p:spPr>
          <a:xfrm>
            <a:off x="7366000" y="6248400"/>
            <a:ext cx="2709333" cy="2032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EBEA77-DB9D-4C1E-93D3-1B575ED5EC19}"/>
              </a:ext>
            </a:extLst>
          </p:cNvPr>
          <p:cNvSpPr/>
          <p:nvPr/>
        </p:nvSpPr>
        <p:spPr>
          <a:xfrm>
            <a:off x="0" y="2763520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7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</a:t>
            </a:r>
            <a:r>
              <a:rPr lang="en-GB" sz="7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nterface Segregation Principle</a:t>
            </a:r>
            <a:endParaRPr lang="en-GB" sz="54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1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9B340E-3A70-42CA-B1CC-14E74977032C}"/>
              </a:ext>
            </a:extLst>
          </p:cNvPr>
          <p:cNvSpPr/>
          <p:nvPr/>
        </p:nvSpPr>
        <p:spPr>
          <a:xfrm>
            <a:off x="-1" y="239521"/>
            <a:ext cx="6485468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</a:t>
            </a:r>
            <a:r>
              <a:rPr lang="en-GB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nterface Segregation Principle</a:t>
            </a:r>
            <a:endParaRPr lang="en-GB" sz="28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050" name="Picture 2" descr="Interface Segregation Principle | DevIQ">
            <a:extLst>
              <a:ext uri="{FF2B5EF4-FFF2-40B4-BE49-F238E27FC236}">
                <a16:creationId xmlns:a16="http://schemas.microsoft.com/office/drawing/2014/main" id="{1D11FD3E-4DE0-4AA3-AE01-ADD058900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3" y="1286933"/>
            <a:ext cx="4995333" cy="4995333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25E94D-A46C-499C-9B72-1D83D57A56BE}"/>
              </a:ext>
            </a:extLst>
          </p:cNvPr>
          <p:cNvSpPr/>
          <p:nvPr/>
        </p:nvSpPr>
        <p:spPr>
          <a:xfrm>
            <a:off x="6285896" y="2747036"/>
            <a:ext cx="5152571" cy="207512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 client should never be forced to implement an interface that it doesn’t use, or clients shouldn’t be forced to depend on methods they do not use.</a:t>
            </a:r>
          </a:p>
        </p:txBody>
      </p:sp>
    </p:spTree>
    <p:extLst>
      <p:ext uri="{BB962C8B-B14F-4D97-AF65-F5344CB8AC3E}">
        <p14:creationId xmlns:p14="http://schemas.microsoft.com/office/powerpoint/2010/main" val="25632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36C176-008B-490F-8F68-02DAA04AC38B}"/>
              </a:ext>
            </a:extLst>
          </p:cNvPr>
          <p:cNvSpPr/>
          <p:nvPr/>
        </p:nvSpPr>
        <p:spPr>
          <a:xfrm>
            <a:off x="0" y="273051"/>
            <a:ext cx="6485468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</a:t>
            </a:r>
            <a:r>
              <a:rPr lang="en-GB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nterface Segregation Principle</a:t>
            </a:r>
            <a:endParaRPr lang="en-GB" sz="28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6F3EB-C71E-4D4C-8F27-625BC6D2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8" y="1102783"/>
            <a:ext cx="3343275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31708-631B-4547-B75B-3110F32B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28" y="1140883"/>
            <a:ext cx="5105400" cy="2209800"/>
          </a:xfrm>
          <a:prstGeom prst="rect">
            <a:avLst/>
          </a:prstGeom>
        </p:spPr>
      </p:pic>
      <p:pic>
        <p:nvPicPr>
          <p:cNvPr id="3078" name="Picture 6" descr="Totally 80s: Dot matrix printer paper – Recollections of Play">
            <a:extLst>
              <a:ext uri="{FF2B5EF4-FFF2-40B4-BE49-F238E27FC236}">
                <a16:creationId xmlns:a16="http://schemas.microsoft.com/office/drawing/2014/main" id="{EF9397DA-9D1D-4F5D-934A-3BA662F6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8" y="3693583"/>
            <a:ext cx="3810000" cy="2857500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5DC8756B-3172-43A9-BCA0-DE1974670933}"/>
              </a:ext>
            </a:extLst>
          </p:cNvPr>
          <p:cNvSpPr/>
          <p:nvPr/>
        </p:nvSpPr>
        <p:spPr>
          <a:xfrm>
            <a:off x="9245600" y="3630385"/>
            <a:ext cx="2769886" cy="1788282"/>
          </a:xfrm>
          <a:prstGeom prst="cloudCallo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Mind you! I can’t scan your document.</a:t>
            </a:r>
          </a:p>
        </p:txBody>
      </p:sp>
      <p:pic>
        <p:nvPicPr>
          <p:cNvPr id="3" name="Graphic 2" descr="Surprised face with no fill">
            <a:extLst>
              <a:ext uri="{FF2B5EF4-FFF2-40B4-BE49-F238E27FC236}">
                <a16:creationId xmlns:a16="http://schemas.microsoft.com/office/drawing/2014/main" id="{223C76C5-F770-4952-ADF6-83DF0E472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0933" y="49614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C4E78-F418-4452-BF46-0F5AC7AB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29" y="1089553"/>
            <a:ext cx="4943475" cy="5153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B4933E-18CB-4371-9D65-1F5F9BAFC06B}"/>
              </a:ext>
            </a:extLst>
          </p:cNvPr>
          <p:cNvSpPr/>
          <p:nvPr/>
        </p:nvSpPr>
        <p:spPr>
          <a:xfrm>
            <a:off x="0" y="306917"/>
            <a:ext cx="6485468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</a:t>
            </a:r>
            <a:r>
              <a:rPr lang="en-GB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nterface Segregation Principle</a:t>
            </a:r>
            <a:endParaRPr lang="en-GB" sz="28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60AD6-B47E-48BE-B36A-CE0BD32A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1015"/>
            <a:ext cx="5429250" cy="2305050"/>
          </a:xfrm>
          <a:prstGeom prst="rect">
            <a:avLst/>
          </a:prstGeom>
        </p:spPr>
      </p:pic>
      <p:pic>
        <p:nvPicPr>
          <p:cNvPr id="4098" name="Picture 2" descr="Happy Printers High Res Stock Images | Shutterstock">
            <a:extLst>
              <a:ext uri="{FF2B5EF4-FFF2-40B4-BE49-F238E27FC236}">
                <a16:creationId xmlns:a16="http://schemas.microsoft.com/office/drawing/2014/main" id="{F04905C3-9B8C-4ADC-BB7F-991223D34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4"/>
          <a:stretch/>
        </p:blipFill>
        <p:spPr bwMode="auto">
          <a:xfrm>
            <a:off x="7467600" y="3944937"/>
            <a:ext cx="2057400" cy="1942044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76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FADF76-85C5-4F5E-B9E9-18C69AD082E9}"/>
              </a:ext>
            </a:extLst>
          </p:cNvPr>
          <p:cNvSpPr/>
          <p:nvPr/>
        </p:nvSpPr>
        <p:spPr>
          <a:xfrm>
            <a:off x="-2" y="306917"/>
            <a:ext cx="10227735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</a:t>
            </a:r>
            <a:r>
              <a:rPr lang="en-GB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nterface Segregation Principle – Why it is useful?</a:t>
            </a:r>
            <a:endParaRPr lang="en-GB" sz="28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06DC02-EE34-4A05-9825-9CC04A64D3A0}"/>
              </a:ext>
            </a:extLst>
          </p:cNvPr>
          <p:cNvSpPr/>
          <p:nvPr/>
        </p:nvSpPr>
        <p:spPr>
          <a:xfrm>
            <a:off x="5583164" y="1540934"/>
            <a:ext cx="6388702" cy="37275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Don’t expose which is not needed by a client.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Clear separation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Better design and can make huge difference between larger code 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No more fat interfaces</a:t>
            </a:r>
          </a:p>
          <a:p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6EC904DA-F92E-464D-AAB0-1E66FE68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4" y="1754354"/>
            <a:ext cx="4952651" cy="3300748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6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EBEA77-DB9D-4C1E-93D3-1B575ED5EC19}"/>
              </a:ext>
            </a:extLst>
          </p:cNvPr>
          <p:cNvSpPr/>
          <p:nvPr/>
        </p:nvSpPr>
        <p:spPr>
          <a:xfrm>
            <a:off x="0" y="2763520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7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</a:t>
            </a:r>
            <a:r>
              <a:rPr lang="en-GB" sz="7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3564083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B0AFB9-A43E-48FE-8DC4-94FE2EE93AA8}"/>
              </a:ext>
            </a:extLst>
          </p:cNvPr>
          <p:cNvSpPr/>
          <p:nvPr/>
        </p:nvSpPr>
        <p:spPr>
          <a:xfrm>
            <a:off x="-1" y="306917"/>
            <a:ext cx="6604001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</a:t>
            </a:r>
            <a:r>
              <a:rPr lang="en-GB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ependency Inversion Principle</a:t>
            </a:r>
            <a:endParaRPr lang="en-GB" sz="28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6" name="Picture 2" descr="SOLID Class Design: The Dependency Inversion Principle — Tom Dalling">
            <a:extLst>
              <a:ext uri="{FF2B5EF4-FFF2-40B4-BE49-F238E27FC236}">
                <a16:creationId xmlns:a16="http://schemas.microsoft.com/office/drawing/2014/main" id="{97DDDECD-61C8-4DFA-8CEF-1AD010A2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1443833"/>
            <a:ext cx="5588000" cy="4479131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B995A6-C240-4D19-B0EA-1A32C1D5BB38}"/>
              </a:ext>
            </a:extLst>
          </p:cNvPr>
          <p:cNvSpPr/>
          <p:nvPr/>
        </p:nvSpPr>
        <p:spPr>
          <a:xfrm>
            <a:off x="6604000" y="2701446"/>
            <a:ext cx="5080001" cy="17260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High level modules should not rely on low level modules. Both should depend on abstractions</a:t>
            </a:r>
          </a:p>
        </p:txBody>
      </p:sp>
    </p:spTree>
    <p:extLst>
      <p:ext uri="{BB962C8B-B14F-4D97-AF65-F5344CB8AC3E}">
        <p14:creationId xmlns:p14="http://schemas.microsoft.com/office/powerpoint/2010/main" val="20561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C2E250-1158-4975-AEF8-BDAFC8AB5880}"/>
              </a:ext>
            </a:extLst>
          </p:cNvPr>
          <p:cNvSpPr/>
          <p:nvPr/>
        </p:nvSpPr>
        <p:spPr>
          <a:xfrm>
            <a:off x="-1" y="306917"/>
            <a:ext cx="6604001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</a:t>
            </a:r>
            <a:r>
              <a:rPr lang="en-GB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ependency Inversion Principle</a:t>
            </a:r>
            <a:endParaRPr lang="en-GB" sz="28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D3E61-655D-4D30-8E72-432E3EBB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1" y="1481254"/>
            <a:ext cx="5391150" cy="126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E8EE72-DB8B-495D-ADB1-C4DB99FAD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84" y="3055408"/>
            <a:ext cx="3364884" cy="34956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26802A-0457-439E-9413-D1A328DAC511}"/>
              </a:ext>
            </a:extLst>
          </p:cNvPr>
          <p:cNvSpPr/>
          <p:nvPr/>
        </p:nvSpPr>
        <p:spPr>
          <a:xfrm>
            <a:off x="5808133" y="2136402"/>
            <a:ext cx="6237816" cy="323426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Here the Button which is a higher-level object is depending on a lower-level object the Lamp. The Lamp has a specific TurnOn() and TurnOff() methods.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This is against the Dependency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125850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8E9C6A-B4EF-4495-8E81-B02106350F3E}"/>
              </a:ext>
            </a:extLst>
          </p:cNvPr>
          <p:cNvSpPr/>
          <p:nvPr/>
        </p:nvSpPr>
        <p:spPr>
          <a:xfrm>
            <a:off x="0" y="2763520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54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Pain points in legacy code</a:t>
            </a:r>
          </a:p>
        </p:txBody>
      </p:sp>
    </p:spTree>
    <p:extLst>
      <p:ext uri="{BB962C8B-B14F-4D97-AF65-F5344CB8AC3E}">
        <p14:creationId xmlns:p14="http://schemas.microsoft.com/office/powerpoint/2010/main" val="3984424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2815E58-4F31-4F79-8F35-9BDAD3F1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4" y="1681160"/>
            <a:ext cx="70675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57FE0A-3E37-46D7-8E8B-5BBCF6DD2DB7}"/>
              </a:ext>
            </a:extLst>
          </p:cNvPr>
          <p:cNvSpPr/>
          <p:nvPr/>
        </p:nvSpPr>
        <p:spPr>
          <a:xfrm>
            <a:off x="-1" y="306917"/>
            <a:ext cx="6604001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</a:t>
            </a:r>
            <a:r>
              <a:rPr lang="en-GB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ependency Inversion Principle</a:t>
            </a:r>
            <a:endParaRPr lang="en-GB" sz="28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57A05-714B-40B6-81CF-D7A92314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545" y="1033459"/>
            <a:ext cx="43719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0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2106F5-D06E-4900-BAED-2314BB04D95B}"/>
              </a:ext>
            </a:extLst>
          </p:cNvPr>
          <p:cNvSpPr/>
          <p:nvPr/>
        </p:nvSpPr>
        <p:spPr>
          <a:xfrm>
            <a:off x="-2" y="306917"/>
            <a:ext cx="10532535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</a:t>
            </a:r>
            <a:r>
              <a:rPr lang="en-GB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ependency Inversion Principle – Why is it useful?</a:t>
            </a:r>
            <a:endParaRPr lang="en-GB" sz="28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C16CB8-2AF8-4927-BEE0-683A04984FE8}"/>
              </a:ext>
            </a:extLst>
          </p:cNvPr>
          <p:cNvSpPr/>
          <p:nvPr/>
        </p:nvSpPr>
        <p:spPr>
          <a:xfrm>
            <a:off x="4047067" y="1758580"/>
            <a:ext cx="7975601" cy="360928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Able to change an implementation easily without altering the high-level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You can include fans, remotes, lamps, etc.. The Button would not need to know about any of these, and hence is completely decoupled from the lower-level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want the low-level classes like the Lamp to depend (inversely) on our abstraction (</a:t>
            </a:r>
            <a:r>
              <a:rPr lang="en-US" sz="2400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SwitchableDevice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). </a:t>
            </a:r>
          </a:p>
        </p:txBody>
      </p:sp>
      <p:pic>
        <p:nvPicPr>
          <p:cNvPr id="4098" name="Picture 2" descr="Dependency Inversion Principle">
            <a:extLst>
              <a:ext uri="{FF2B5EF4-FFF2-40B4-BE49-F238E27FC236}">
                <a16:creationId xmlns:a16="http://schemas.microsoft.com/office/drawing/2014/main" id="{8F2A157F-AA52-4FE7-BAD7-53D5C1A19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24766" r="24603" b="25743"/>
          <a:stretch/>
        </p:blipFill>
        <p:spPr bwMode="auto">
          <a:xfrm>
            <a:off x="254002" y="2276288"/>
            <a:ext cx="3556000" cy="2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3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8A6593-9545-438D-B9C5-B49EEA3D89E5}"/>
              </a:ext>
            </a:extLst>
          </p:cNvPr>
          <p:cNvSpPr/>
          <p:nvPr/>
        </p:nvSpPr>
        <p:spPr>
          <a:xfrm>
            <a:off x="-2" y="306917"/>
            <a:ext cx="2218269" cy="590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40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</a:t>
            </a:r>
            <a:r>
              <a:rPr lang="en-GB" sz="4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ummary</a:t>
            </a:r>
            <a:endParaRPr lang="en-GB" sz="28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1CC490-3C4D-4291-A0EF-9CE3E036ED77}"/>
              </a:ext>
            </a:extLst>
          </p:cNvPr>
          <p:cNvSpPr/>
          <p:nvPr/>
        </p:nvSpPr>
        <p:spPr>
          <a:xfrm>
            <a:off x="-2" y="1013547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4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Single Responsibility Principle</a:t>
            </a:r>
            <a:endParaRPr lang="en-GB" sz="4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A class should have only one reason to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Separation of concerns – different classes handling different things, independent tasks/problems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10617-98C1-4580-B087-1721EF325130}"/>
              </a:ext>
            </a:extLst>
          </p:cNvPr>
          <p:cNvSpPr/>
          <p:nvPr/>
        </p:nvSpPr>
        <p:spPr>
          <a:xfrm>
            <a:off x="-5259" y="2174950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4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Open/Closed Principle</a:t>
            </a:r>
            <a:endParaRPr lang="en-GB" sz="4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Classes should be open for extension but closed for modification.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CAEA5-9BD8-4E1C-956A-70693FE453CE}"/>
              </a:ext>
            </a:extLst>
          </p:cNvPr>
          <p:cNvSpPr/>
          <p:nvPr/>
        </p:nvSpPr>
        <p:spPr>
          <a:xfrm>
            <a:off x="-5259" y="3354138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4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Liskov Substitution Principle</a:t>
            </a:r>
            <a:endParaRPr lang="en-GB" sz="4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You should be able to substitute a base type for a subtype.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2F8B5-53B1-4D45-B623-66B251AC4641}"/>
              </a:ext>
            </a:extLst>
          </p:cNvPr>
          <p:cNvSpPr/>
          <p:nvPr/>
        </p:nvSpPr>
        <p:spPr>
          <a:xfrm>
            <a:off x="-5259" y="4534993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4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Interface Segregation Principle</a:t>
            </a:r>
            <a:endParaRPr lang="en-GB" sz="4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Don’t put too much into an interface; split into separate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YAGNI – You </a:t>
            </a:r>
            <a:r>
              <a:rPr lang="en-GB" sz="20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Ain’t</a:t>
            </a: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Going to Need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60183-98FB-4DAD-AAF6-4FA4AC0625FB}"/>
              </a:ext>
            </a:extLst>
          </p:cNvPr>
          <p:cNvSpPr/>
          <p:nvPr/>
        </p:nvSpPr>
        <p:spPr>
          <a:xfrm>
            <a:off x="5259" y="5693269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4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Dependency Inversion Principle</a:t>
            </a:r>
            <a:endParaRPr lang="en-GB" sz="4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High-level modules should not depend upon low-level ones; use abstraction.</a:t>
            </a:r>
          </a:p>
        </p:txBody>
      </p:sp>
    </p:spTree>
    <p:extLst>
      <p:ext uri="{BB962C8B-B14F-4D97-AF65-F5344CB8AC3E}">
        <p14:creationId xmlns:p14="http://schemas.microsoft.com/office/powerpoint/2010/main" val="361836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713AF8-99E0-4AFC-A2CC-70D83E5C3FBF}"/>
              </a:ext>
            </a:extLst>
          </p:cNvPr>
          <p:cNvSpPr/>
          <p:nvPr/>
        </p:nvSpPr>
        <p:spPr>
          <a:xfrm>
            <a:off x="0" y="374985"/>
            <a:ext cx="3909848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Pain points in legacy code</a:t>
            </a:r>
          </a:p>
        </p:txBody>
      </p:sp>
      <p:pic>
        <p:nvPicPr>
          <p:cNvPr id="1030" name="Picture 6" descr="Image result for shocked and frustrated people looking at computer desk">
            <a:extLst>
              <a:ext uri="{FF2B5EF4-FFF2-40B4-BE49-F238E27FC236}">
                <a16:creationId xmlns:a16="http://schemas.microsoft.com/office/drawing/2014/main" id="{36E4F4A3-F0CC-45C5-B864-AAF887DB9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3" y="2146475"/>
            <a:ext cx="4335518" cy="2888117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8307D5-6E1D-44DC-834F-428B7859BDF0}"/>
              </a:ext>
            </a:extLst>
          </p:cNvPr>
          <p:cNvSpPr/>
          <p:nvPr/>
        </p:nvSpPr>
        <p:spPr>
          <a:xfrm>
            <a:off x="4599361" y="1308538"/>
            <a:ext cx="7390313" cy="424092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Read the code multiple times to understand your scope of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Hard to understand what a method does.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Spend more time to fix a minor 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Struggle to realize any side effects of bug fix.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Refactoring is expensive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18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ustrated Employee Destroys Office Cartoon Drawing Vector Illus. Frustrated employee raising a giant hammer to destroy office. Creative cartoon drawing vector vector illustration">
            <a:extLst>
              <a:ext uri="{FF2B5EF4-FFF2-40B4-BE49-F238E27FC236}">
                <a16:creationId xmlns:a16="http://schemas.microsoft.com/office/drawing/2014/main" id="{9A20D84D-112F-438A-894E-012A045B7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5" y="1813805"/>
            <a:ext cx="4966137" cy="3513542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B423F-6682-44ED-B0B9-1D08F732645F}"/>
              </a:ext>
            </a:extLst>
          </p:cNvPr>
          <p:cNvSpPr/>
          <p:nvPr/>
        </p:nvSpPr>
        <p:spPr>
          <a:xfrm>
            <a:off x="0" y="459652"/>
            <a:ext cx="3941379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Pain points in legacy code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0CFFA8-B3B4-4852-90A5-76F8FC155ECA}"/>
              </a:ext>
            </a:extLst>
          </p:cNvPr>
          <p:cNvSpPr/>
          <p:nvPr/>
        </p:nvSpPr>
        <p:spPr>
          <a:xfrm>
            <a:off x="6653051" y="1450427"/>
            <a:ext cx="3941379" cy="39571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Rigidity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Immobility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Needless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Needless repetition</a:t>
            </a: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21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8E9C6A-B4EF-4495-8E81-B02106350F3E}"/>
              </a:ext>
            </a:extLst>
          </p:cNvPr>
          <p:cNvSpPr/>
          <p:nvPr/>
        </p:nvSpPr>
        <p:spPr>
          <a:xfrm>
            <a:off x="0" y="2763520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54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Why SOLID Design Principles?</a:t>
            </a:r>
          </a:p>
        </p:txBody>
      </p:sp>
    </p:spTree>
    <p:extLst>
      <p:ext uri="{BB962C8B-B14F-4D97-AF65-F5344CB8AC3E}">
        <p14:creationId xmlns:p14="http://schemas.microsoft.com/office/powerpoint/2010/main" val="290448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B20C1C-0D9A-4735-AF99-CC94D5F03D7B}"/>
              </a:ext>
            </a:extLst>
          </p:cNvPr>
          <p:cNvSpPr/>
          <p:nvPr/>
        </p:nvSpPr>
        <p:spPr>
          <a:xfrm>
            <a:off x="-2" y="365059"/>
            <a:ext cx="4572001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Why SOLID Design Principles?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BB632C-9F2E-425B-B702-5662A82F9F75}"/>
              </a:ext>
            </a:extLst>
          </p:cNvPr>
          <p:cNvSpPr/>
          <p:nvPr/>
        </p:nvSpPr>
        <p:spPr>
          <a:xfrm>
            <a:off x="2490952" y="1308537"/>
            <a:ext cx="9498722" cy="491884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Best practices to write an understandable, maintainable and flexible software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Easier to extend existing system quickly with breaking it, makes our life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Code easier to read, understand and spend less time to for developing solutions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Introduced by Robert C. Martin (Uncle bob) in his book Agile Principles, Patterns and Practices in C#, (named by Michael Feathers)</a:t>
            </a:r>
          </a:p>
        </p:txBody>
      </p:sp>
      <p:pic>
        <p:nvPicPr>
          <p:cNvPr id="4098" name="Picture 2" descr="Image result for agile principles patterns and practices in c#">
            <a:extLst>
              <a:ext uri="{FF2B5EF4-FFF2-40B4-BE49-F238E27FC236}">
                <a16:creationId xmlns:a16="http://schemas.microsoft.com/office/drawing/2014/main" id="{D5B5A228-937F-42D8-85E0-907E7C9B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6" y="2127691"/>
            <a:ext cx="18478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8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8E9C6A-B4EF-4495-8E81-B02106350F3E}"/>
              </a:ext>
            </a:extLst>
          </p:cNvPr>
          <p:cNvSpPr/>
          <p:nvPr/>
        </p:nvSpPr>
        <p:spPr>
          <a:xfrm>
            <a:off x="0" y="2763520"/>
            <a:ext cx="12192000" cy="103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7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</a:t>
            </a:r>
            <a:r>
              <a:rPr lang="en-GB" sz="54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ingle Responsibility Principle</a:t>
            </a:r>
          </a:p>
        </p:txBody>
      </p:sp>
    </p:spTree>
    <p:extLst>
      <p:ext uri="{BB962C8B-B14F-4D97-AF65-F5344CB8AC3E}">
        <p14:creationId xmlns:p14="http://schemas.microsoft.com/office/powerpoint/2010/main" val="373084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1A6A260D-BF98-4EEC-ACCC-17AA4A47D650}"/>
              </a:ext>
            </a:extLst>
          </p:cNvPr>
          <p:cNvSpPr/>
          <p:nvPr/>
        </p:nvSpPr>
        <p:spPr>
          <a:xfrm>
            <a:off x="488730" y="2136467"/>
            <a:ext cx="3153103" cy="3089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571290-80CE-4A66-9A8A-CF42B14CFFAA}"/>
              </a:ext>
            </a:extLst>
          </p:cNvPr>
          <p:cNvSpPr/>
          <p:nvPr/>
        </p:nvSpPr>
        <p:spPr>
          <a:xfrm>
            <a:off x="4457069" y="924364"/>
            <a:ext cx="2306386" cy="226547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E8B08-25BA-49B5-9F58-6C87CED6DF4F}"/>
              </a:ext>
            </a:extLst>
          </p:cNvPr>
          <p:cNvSpPr/>
          <p:nvPr/>
        </p:nvSpPr>
        <p:spPr>
          <a:xfrm>
            <a:off x="0" y="412356"/>
            <a:ext cx="4430110" cy="614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28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ingle Responsibility Principle</a:t>
            </a:r>
            <a:endParaRPr lang="en-GB" sz="28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Graphic 5" descr="Table setting">
            <a:extLst>
              <a:ext uri="{FF2B5EF4-FFF2-40B4-BE49-F238E27FC236}">
                <a16:creationId xmlns:a16="http://schemas.microsoft.com/office/drawing/2014/main" id="{CA485BDC-3DC3-4AB0-A200-B1FF4F2B6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9800" y="1095404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C530C15-D38B-48BC-B515-941860B3D10A}"/>
              </a:ext>
            </a:extLst>
          </p:cNvPr>
          <p:cNvSpPr/>
          <p:nvPr/>
        </p:nvSpPr>
        <p:spPr>
          <a:xfrm>
            <a:off x="4840339" y="4424379"/>
            <a:ext cx="1710563" cy="160380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CD80686-EB00-4605-8A90-C42BC72F10FF}"/>
              </a:ext>
            </a:extLst>
          </p:cNvPr>
          <p:cNvSpPr/>
          <p:nvPr/>
        </p:nvSpPr>
        <p:spPr>
          <a:xfrm rot="1826305">
            <a:off x="3869176" y="4469036"/>
            <a:ext cx="661406" cy="454428"/>
          </a:xfrm>
          <a:prstGeom prst="rightArrow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FAA4E1E-EFE7-4766-B4DD-F640DA5127BC}"/>
              </a:ext>
            </a:extLst>
          </p:cNvPr>
          <p:cNvSpPr/>
          <p:nvPr/>
        </p:nvSpPr>
        <p:spPr>
          <a:xfrm rot="19485352">
            <a:off x="3705010" y="2112828"/>
            <a:ext cx="661406" cy="454428"/>
          </a:xfrm>
          <a:prstGeom prst="rightArrow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B5C26B-0152-43C6-9009-595166038838}"/>
              </a:ext>
            </a:extLst>
          </p:cNvPr>
          <p:cNvSpPr/>
          <p:nvPr/>
        </p:nvSpPr>
        <p:spPr>
          <a:xfrm>
            <a:off x="7858964" y="2069354"/>
            <a:ext cx="3501441" cy="226345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 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class should have only one, and only one, reason </a:t>
            </a:r>
            <a:r>
              <a:rPr lang="en-US" sz="2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 change.</a:t>
            </a: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33" name="Graphic 32" descr="Table setting">
            <a:extLst>
              <a:ext uri="{FF2B5EF4-FFF2-40B4-BE49-F238E27FC236}">
                <a16:creationId xmlns:a16="http://schemas.microsoft.com/office/drawing/2014/main" id="{48576882-9394-4522-A33B-9EBBF5E24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2395" y="2833330"/>
            <a:ext cx="914400" cy="914400"/>
          </a:xfrm>
          <a:prstGeom prst="rect">
            <a:avLst/>
          </a:prstGeom>
        </p:spPr>
      </p:pic>
      <p:pic>
        <p:nvPicPr>
          <p:cNvPr id="35" name="Graphic 34" descr="Wine">
            <a:extLst>
              <a:ext uri="{FF2B5EF4-FFF2-40B4-BE49-F238E27FC236}">
                <a16:creationId xmlns:a16="http://schemas.microsoft.com/office/drawing/2014/main" id="{883C94E6-B589-471E-8C59-D03329A22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9254" y="1918930"/>
            <a:ext cx="914400" cy="914400"/>
          </a:xfrm>
          <a:prstGeom prst="rect">
            <a:avLst/>
          </a:prstGeom>
        </p:spPr>
      </p:pic>
      <p:pic>
        <p:nvPicPr>
          <p:cNvPr id="37" name="Graphic 36" descr="Bowl">
            <a:extLst>
              <a:ext uri="{FF2B5EF4-FFF2-40B4-BE49-F238E27FC236}">
                <a16:creationId xmlns:a16="http://schemas.microsoft.com/office/drawing/2014/main" id="{20855B83-42AB-4013-BBCC-22A468642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95" y="3044915"/>
            <a:ext cx="736901" cy="736901"/>
          </a:xfrm>
          <a:prstGeom prst="rect">
            <a:avLst/>
          </a:prstGeom>
        </p:spPr>
      </p:pic>
      <p:pic>
        <p:nvPicPr>
          <p:cNvPr id="38" name="Graphic 37" descr="Bowl">
            <a:extLst>
              <a:ext uri="{FF2B5EF4-FFF2-40B4-BE49-F238E27FC236}">
                <a16:creationId xmlns:a16="http://schemas.microsoft.com/office/drawing/2014/main" id="{9B700C72-3CBC-47C9-89CD-319906BEC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8095" y="2066585"/>
            <a:ext cx="736901" cy="736901"/>
          </a:xfrm>
          <a:prstGeom prst="rect">
            <a:avLst/>
          </a:prstGeom>
        </p:spPr>
      </p:pic>
      <p:pic>
        <p:nvPicPr>
          <p:cNvPr id="40" name="Graphic 39" descr="Wine">
            <a:extLst>
              <a:ext uri="{FF2B5EF4-FFF2-40B4-BE49-F238E27FC236}">
                <a16:creationId xmlns:a16="http://schemas.microsoft.com/office/drawing/2014/main" id="{772A2076-B015-4E27-BCA6-4BD5D10A3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86222" y="3802319"/>
            <a:ext cx="914400" cy="914400"/>
          </a:xfrm>
          <a:prstGeom prst="rect">
            <a:avLst/>
          </a:prstGeom>
        </p:spPr>
      </p:pic>
      <p:pic>
        <p:nvPicPr>
          <p:cNvPr id="21" name="Graphic 20" descr="Large paint brush">
            <a:extLst>
              <a:ext uri="{FF2B5EF4-FFF2-40B4-BE49-F238E27FC236}">
                <a16:creationId xmlns:a16="http://schemas.microsoft.com/office/drawing/2014/main" id="{343BF520-494D-45FC-89C4-F68E7D8CC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85542" y="3920557"/>
            <a:ext cx="884678" cy="884678"/>
          </a:xfrm>
          <a:prstGeom prst="rect">
            <a:avLst/>
          </a:prstGeom>
        </p:spPr>
      </p:pic>
      <p:pic>
        <p:nvPicPr>
          <p:cNvPr id="22" name="Graphic 21" descr="Paint">
            <a:extLst>
              <a:ext uri="{FF2B5EF4-FFF2-40B4-BE49-F238E27FC236}">
                <a16:creationId xmlns:a16="http://schemas.microsoft.com/office/drawing/2014/main" id="{F0A0F446-5AF7-43E6-AB90-D5B22B4574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7159" y="2514935"/>
            <a:ext cx="789049" cy="789049"/>
          </a:xfrm>
          <a:prstGeom prst="rect">
            <a:avLst/>
          </a:prstGeom>
        </p:spPr>
      </p:pic>
      <p:pic>
        <p:nvPicPr>
          <p:cNvPr id="24" name="Graphic 23" descr="Large paint brush">
            <a:extLst>
              <a:ext uri="{FF2B5EF4-FFF2-40B4-BE49-F238E27FC236}">
                <a16:creationId xmlns:a16="http://schemas.microsoft.com/office/drawing/2014/main" id="{7D16AE98-7287-42EB-BF47-7B32A08F32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2215" y="5088943"/>
            <a:ext cx="884678" cy="884678"/>
          </a:xfrm>
          <a:prstGeom prst="rect">
            <a:avLst/>
          </a:prstGeom>
        </p:spPr>
      </p:pic>
      <p:pic>
        <p:nvPicPr>
          <p:cNvPr id="25" name="Graphic 24" descr="Paint">
            <a:extLst>
              <a:ext uri="{FF2B5EF4-FFF2-40B4-BE49-F238E27FC236}">
                <a16:creationId xmlns:a16="http://schemas.microsoft.com/office/drawing/2014/main" id="{ED0CD092-2A69-4467-ADCE-1393F2D7A5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41335" y="4584057"/>
            <a:ext cx="789049" cy="7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7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742</Words>
  <Application>Microsoft Office PowerPoint</Application>
  <PresentationFormat>Widescreen</PresentationFormat>
  <Paragraphs>126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Yu Gothic UI Light</vt:lpstr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Atnoorkar, Kshamesh</dc:creator>
  <cp:lastModifiedBy>Atnoorkar, Kshamesh</cp:lastModifiedBy>
  <cp:revision>1</cp:revision>
  <dcterms:created xsi:type="dcterms:W3CDTF">2021-03-03T05:22:15Z</dcterms:created>
  <dcterms:modified xsi:type="dcterms:W3CDTF">2021-04-15T11:32:33Z</dcterms:modified>
</cp:coreProperties>
</file>